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8"/>
  </p:notesMasterIdLst>
  <p:sldIdLst>
    <p:sldId id="267" r:id="rId2"/>
    <p:sldId id="256" r:id="rId3"/>
    <p:sldId id="268" r:id="rId4"/>
    <p:sldId id="257" r:id="rId5"/>
    <p:sldId id="258" r:id="rId6"/>
    <p:sldId id="259" r:id="rId7"/>
    <p:sldId id="260" r:id="rId8"/>
    <p:sldId id="270" r:id="rId9"/>
    <p:sldId id="271" r:id="rId10"/>
    <p:sldId id="262" r:id="rId11"/>
    <p:sldId id="269" r:id="rId12"/>
    <p:sldId id="263" r:id="rId13"/>
    <p:sldId id="264" r:id="rId14"/>
    <p:sldId id="265" r:id="rId15"/>
    <p:sldId id="266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622" y="62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8E4394-0F76-4498-B72C-4ABEAF7B34E2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2ECEC53-AA85-454C-BF42-27E2F28F8BE4}">
      <dgm:prSet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Rubik’s Cube AI Workflow:</a:t>
          </a:r>
        </a:p>
      </dgm:t>
    </dgm:pt>
    <dgm:pt modelId="{10880012-CF63-469C-877C-186CEEFA4C94}" type="parTrans" cxnId="{856EB583-55C9-4A54-8B5F-6B8C52989EE1}">
      <dgm:prSet/>
      <dgm:spPr/>
      <dgm:t>
        <a:bodyPr/>
        <a:lstStyle/>
        <a:p>
          <a:endParaRPr lang="en-US"/>
        </a:p>
      </dgm:t>
    </dgm:pt>
    <dgm:pt modelId="{D06A7D6C-50F9-451B-BD44-86724133E0FB}" type="sibTrans" cxnId="{856EB583-55C9-4A54-8B5F-6B8C52989EE1}">
      <dgm:prSet/>
      <dgm:spPr/>
      <dgm:t>
        <a:bodyPr/>
        <a:lstStyle/>
        <a:p>
          <a:endParaRPr lang="en-US"/>
        </a:p>
      </dgm:t>
    </dgm:pt>
    <dgm:pt modelId="{4FFF5B14-F87D-43BE-8E72-679AEA3EAF1B}" type="pres">
      <dgm:prSet presAssocID="{9E8E4394-0F76-4498-B72C-4ABEAF7B34E2}" presName="diagram" presStyleCnt="0">
        <dgm:presLayoutVars>
          <dgm:dir/>
          <dgm:resizeHandles val="exact"/>
        </dgm:presLayoutVars>
      </dgm:prSet>
      <dgm:spPr/>
    </dgm:pt>
    <dgm:pt modelId="{AB669DF1-C755-4BDC-A904-3E8C6B71C9EF}" type="pres">
      <dgm:prSet presAssocID="{F2ECEC53-AA85-454C-BF42-27E2F28F8BE4}" presName="node" presStyleLbl="node1" presStyleIdx="0" presStyleCnt="1" custLinFactNeighborX="-13943" custLinFactNeighborY="-70220">
        <dgm:presLayoutVars>
          <dgm:bulletEnabled val="1"/>
        </dgm:presLayoutVars>
      </dgm:prSet>
      <dgm:spPr/>
    </dgm:pt>
  </dgm:ptLst>
  <dgm:cxnLst>
    <dgm:cxn modelId="{856EB583-55C9-4A54-8B5F-6B8C52989EE1}" srcId="{9E8E4394-0F76-4498-B72C-4ABEAF7B34E2}" destId="{F2ECEC53-AA85-454C-BF42-27E2F28F8BE4}" srcOrd="0" destOrd="0" parTransId="{10880012-CF63-469C-877C-186CEEFA4C94}" sibTransId="{D06A7D6C-50F9-451B-BD44-86724133E0FB}"/>
    <dgm:cxn modelId="{B81AF798-8BB8-445C-9916-E8763EFB9797}" type="presOf" srcId="{9E8E4394-0F76-4498-B72C-4ABEAF7B34E2}" destId="{4FFF5B14-F87D-43BE-8E72-679AEA3EAF1B}" srcOrd="0" destOrd="0" presId="urn:microsoft.com/office/officeart/2005/8/layout/default"/>
    <dgm:cxn modelId="{9CE3D3CA-D93B-4C9D-8FC5-3C5FC22A28D2}" type="presOf" srcId="{F2ECEC53-AA85-454C-BF42-27E2F28F8BE4}" destId="{AB669DF1-C755-4BDC-A904-3E8C6B71C9EF}" srcOrd="0" destOrd="0" presId="urn:microsoft.com/office/officeart/2005/8/layout/default"/>
    <dgm:cxn modelId="{D056CCC8-DF0C-4672-B667-AF048BA20399}" type="presParOf" srcId="{4FFF5B14-F87D-43BE-8E72-679AEA3EAF1B}" destId="{AB669DF1-C755-4BDC-A904-3E8C6B71C9E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687C3B-D052-48AE-851A-27B66EC7379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E4385A6-4E18-46FA-AB51-B90D3DB0396B}">
      <dgm:prSet custT="1"/>
      <dgm:spPr/>
      <dgm:t>
        <a:bodyPr/>
        <a:lstStyle/>
        <a:p>
          <a:r>
            <a:rPr lang="en-US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Key Features:</a:t>
          </a:r>
        </a:p>
      </dgm:t>
    </dgm:pt>
    <dgm:pt modelId="{DE97FDF1-926E-4D30-B6B2-60F920ED8EB4}" type="parTrans" cxnId="{5437A3DD-CDFE-469D-9B13-F366B9C23174}">
      <dgm:prSet/>
      <dgm:spPr/>
      <dgm:t>
        <a:bodyPr/>
        <a:lstStyle/>
        <a:p>
          <a:endParaRPr lang="en-US"/>
        </a:p>
      </dgm:t>
    </dgm:pt>
    <dgm:pt modelId="{076FD5F0-62BF-4548-ADA6-ACBA723B4422}" type="sibTrans" cxnId="{5437A3DD-CDFE-469D-9B13-F366B9C23174}">
      <dgm:prSet/>
      <dgm:spPr/>
      <dgm:t>
        <a:bodyPr/>
        <a:lstStyle/>
        <a:p>
          <a:endParaRPr lang="en-US"/>
        </a:p>
      </dgm:t>
    </dgm:pt>
    <dgm:pt modelId="{64ED8999-1A3F-47C9-B1A5-6754597EBA2F}">
      <dgm:prSet custT="1"/>
      <dgm:spPr/>
      <dgm:t>
        <a:bodyPr/>
        <a:lstStyle/>
        <a:p>
          <a:r>
            <a:rPr lang="en-US" sz="29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6 × n × n NumPy representation</a:t>
          </a:r>
        </a:p>
      </dgm:t>
    </dgm:pt>
    <dgm:pt modelId="{222513D5-C6E2-4CE1-98EC-C27C3F1C4D18}" type="parTrans" cxnId="{190CAC4B-BF81-41FF-84BB-DB1BC05B2EB3}">
      <dgm:prSet/>
      <dgm:spPr/>
      <dgm:t>
        <a:bodyPr/>
        <a:lstStyle/>
        <a:p>
          <a:endParaRPr lang="en-US"/>
        </a:p>
      </dgm:t>
    </dgm:pt>
    <dgm:pt modelId="{F484A5DE-82F0-4568-96BB-3DB16FD01946}" type="sibTrans" cxnId="{190CAC4B-BF81-41FF-84BB-DB1BC05B2EB3}">
      <dgm:prSet/>
      <dgm:spPr/>
      <dgm:t>
        <a:bodyPr/>
        <a:lstStyle/>
        <a:p>
          <a:endParaRPr lang="en-US"/>
        </a:p>
      </dgm:t>
    </dgm:pt>
    <dgm:pt modelId="{A13A282B-9D70-4C7A-853A-217EED44AF64}">
      <dgm:prSet custT="1"/>
      <dgm:spPr/>
      <dgm:t>
        <a:bodyPr/>
        <a:lstStyle/>
        <a:p>
          <a:r>
            <a:rPr lang="en-US" sz="2300" dirty="0"/>
            <a:t>- </a:t>
          </a: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Clockwise &amp; counterclockwise rotations</a:t>
          </a:r>
        </a:p>
      </dgm:t>
    </dgm:pt>
    <dgm:pt modelId="{4B2CB5F0-D933-471B-8CF7-411BBC0CF379}" type="parTrans" cxnId="{80D1CEAA-CEC8-4D7B-B8A3-064E9684402E}">
      <dgm:prSet/>
      <dgm:spPr/>
      <dgm:t>
        <a:bodyPr/>
        <a:lstStyle/>
        <a:p>
          <a:endParaRPr lang="en-US"/>
        </a:p>
      </dgm:t>
    </dgm:pt>
    <dgm:pt modelId="{68349D67-3352-45EB-BB8B-69E4A2A7E7D0}" type="sibTrans" cxnId="{80D1CEAA-CEC8-4D7B-B8A3-064E9684402E}">
      <dgm:prSet/>
      <dgm:spPr/>
      <dgm:t>
        <a:bodyPr/>
        <a:lstStyle/>
        <a:p>
          <a:endParaRPr lang="en-US"/>
        </a:p>
      </dgm:t>
    </dgm:pt>
    <dgm:pt modelId="{3EF4E4DA-93E2-4B97-A086-F89CE8509BF4}">
      <dgm:prSet custT="1"/>
      <dgm:spPr/>
      <dgm:t>
        <a:bodyPr/>
        <a:lstStyle/>
        <a:p>
          <a:r>
            <a:rPr lang="en-US" sz="2300" dirty="0"/>
            <a:t>- </a:t>
          </a: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Middle layer rotations</a:t>
          </a:r>
        </a:p>
      </dgm:t>
    </dgm:pt>
    <dgm:pt modelId="{EBB8663F-276A-4E41-9047-C9BFDC0C93E0}" type="parTrans" cxnId="{EAE57A4A-029A-438C-8719-DC6DA0D47FCB}">
      <dgm:prSet/>
      <dgm:spPr/>
      <dgm:t>
        <a:bodyPr/>
        <a:lstStyle/>
        <a:p>
          <a:endParaRPr lang="en-US"/>
        </a:p>
      </dgm:t>
    </dgm:pt>
    <dgm:pt modelId="{1B6BC9B3-D187-4CD5-A49A-836ED4AD6268}" type="sibTrans" cxnId="{EAE57A4A-029A-438C-8719-DC6DA0D47FCB}">
      <dgm:prSet/>
      <dgm:spPr/>
      <dgm:t>
        <a:bodyPr/>
        <a:lstStyle/>
        <a:p>
          <a:endParaRPr lang="en-US"/>
        </a:p>
      </dgm:t>
    </dgm:pt>
    <dgm:pt modelId="{96460554-F0B5-4F24-8C37-374862D3453A}">
      <dgm:prSet custT="1"/>
      <dgm:spPr/>
      <dgm:t>
        <a:bodyPr/>
        <a:lstStyle/>
        <a:p>
          <a:r>
            <a:rPr lang="en-US" sz="2300" dirty="0"/>
            <a:t>- </a:t>
          </a: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Scrambling function</a:t>
          </a:r>
        </a:p>
      </dgm:t>
    </dgm:pt>
    <dgm:pt modelId="{B33E2879-FC44-40A6-AAE2-89085E7404E8}" type="parTrans" cxnId="{CEC3EC11-F910-409C-93DA-477C1887C37D}">
      <dgm:prSet/>
      <dgm:spPr/>
      <dgm:t>
        <a:bodyPr/>
        <a:lstStyle/>
        <a:p>
          <a:endParaRPr lang="en-US"/>
        </a:p>
      </dgm:t>
    </dgm:pt>
    <dgm:pt modelId="{61A33EDF-2DF1-493E-8F6A-D8CCA6E0B3F1}" type="sibTrans" cxnId="{CEC3EC11-F910-409C-93DA-477C1887C37D}">
      <dgm:prSet/>
      <dgm:spPr/>
      <dgm:t>
        <a:bodyPr/>
        <a:lstStyle/>
        <a:p>
          <a:endParaRPr lang="en-US"/>
        </a:p>
      </dgm:t>
    </dgm:pt>
    <dgm:pt modelId="{B163C8BD-1C5C-441A-B9A7-12CB6749C49C}">
      <dgm:prSet custT="1"/>
      <dgm:spPr/>
      <dgm:t>
        <a:bodyPr/>
        <a:lstStyle/>
        <a:p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- One-hot encoded state output</a:t>
          </a:r>
        </a:p>
      </dgm:t>
    </dgm:pt>
    <dgm:pt modelId="{9B3B8690-5AF1-4E64-9546-3894AF6FD81A}" type="parTrans" cxnId="{32EBB395-452C-411D-8FA6-68BCCB6DB40E}">
      <dgm:prSet/>
      <dgm:spPr/>
      <dgm:t>
        <a:bodyPr/>
        <a:lstStyle/>
        <a:p>
          <a:endParaRPr lang="en-US"/>
        </a:p>
      </dgm:t>
    </dgm:pt>
    <dgm:pt modelId="{512664C7-5FF3-4285-A8D2-714F48F24D56}" type="sibTrans" cxnId="{32EBB395-452C-411D-8FA6-68BCCB6DB40E}">
      <dgm:prSet/>
      <dgm:spPr/>
      <dgm:t>
        <a:bodyPr/>
        <a:lstStyle/>
        <a:p>
          <a:endParaRPr lang="en-US"/>
        </a:p>
      </dgm:t>
    </dgm:pt>
    <dgm:pt modelId="{7622AF1E-7924-400C-A319-F7D11393226C}" type="pres">
      <dgm:prSet presAssocID="{0A687C3B-D052-48AE-851A-27B66EC73792}" presName="Name0" presStyleCnt="0">
        <dgm:presLayoutVars>
          <dgm:dir/>
          <dgm:resizeHandles val="exact"/>
        </dgm:presLayoutVars>
      </dgm:prSet>
      <dgm:spPr/>
    </dgm:pt>
    <dgm:pt modelId="{8EDBA14E-91EE-443F-BD88-AB14C24BCBC1}" type="pres">
      <dgm:prSet presAssocID="{EE4385A6-4E18-46FA-AB51-B90D3DB0396B}" presName="node" presStyleLbl="node1" presStyleIdx="0" presStyleCnt="6">
        <dgm:presLayoutVars>
          <dgm:bulletEnabled val="1"/>
        </dgm:presLayoutVars>
      </dgm:prSet>
      <dgm:spPr/>
    </dgm:pt>
    <dgm:pt modelId="{AD563118-0C19-49DB-BEA8-A301D31748B9}" type="pres">
      <dgm:prSet presAssocID="{076FD5F0-62BF-4548-ADA6-ACBA723B4422}" presName="sibTrans" presStyleLbl="sibTrans1D1" presStyleIdx="0" presStyleCnt="5"/>
      <dgm:spPr/>
    </dgm:pt>
    <dgm:pt modelId="{8914B334-EB68-4DC1-822F-AEED4139F1A1}" type="pres">
      <dgm:prSet presAssocID="{076FD5F0-62BF-4548-ADA6-ACBA723B4422}" presName="connectorText" presStyleLbl="sibTrans1D1" presStyleIdx="0" presStyleCnt="5"/>
      <dgm:spPr/>
    </dgm:pt>
    <dgm:pt modelId="{139C5AAC-E161-4433-A544-E722A3773FB5}" type="pres">
      <dgm:prSet presAssocID="{64ED8999-1A3F-47C9-B1A5-6754597EBA2F}" presName="node" presStyleLbl="node1" presStyleIdx="1" presStyleCnt="6">
        <dgm:presLayoutVars>
          <dgm:bulletEnabled val="1"/>
        </dgm:presLayoutVars>
      </dgm:prSet>
      <dgm:spPr/>
    </dgm:pt>
    <dgm:pt modelId="{BDD9F545-5239-4A73-B147-50FED476965B}" type="pres">
      <dgm:prSet presAssocID="{F484A5DE-82F0-4568-96BB-3DB16FD01946}" presName="sibTrans" presStyleLbl="sibTrans1D1" presStyleIdx="1" presStyleCnt="5"/>
      <dgm:spPr/>
    </dgm:pt>
    <dgm:pt modelId="{1031B6AB-FEC2-4E86-9F96-D79BF92B81B6}" type="pres">
      <dgm:prSet presAssocID="{F484A5DE-82F0-4568-96BB-3DB16FD01946}" presName="connectorText" presStyleLbl="sibTrans1D1" presStyleIdx="1" presStyleCnt="5"/>
      <dgm:spPr/>
    </dgm:pt>
    <dgm:pt modelId="{DFDA21DF-196E-4D35-B140-4E920F1B4405}" type="pres">
      <dgm:prSet presAssocID="{A13A282B-9D70-4C7A-853A-217EED44AF64}" presName="node" presStyleLbl="node1" presStyleIdx="2" presStyleCnt="6">
        <dgm:presLayoutVars>
          <dgm:bulletEnabled val="1"/>
        </dgm:presLayoutVars>
      </dgm:prSet>
      <dgm:spPr/>
    </dgm:pt>
    <dgm:pt modelId="{845A4628-2DC7-45DE-8C40-350F634A630F}" type="pres">
      <dgm:prSet presAssocID="{68349D67-3352-45EB-BB8B-69E4A2A7E7D0}" presName="sibTrans" presStyleLbl="sibTrans1D1" presStyleIdx="2" presStyleCnt="5"/>
      <dgm:spPr/>
    </dgm:pt>
    <dgm:pt modelId="{4FF9CBFD-85FC-48AA-BBED-DD28C4A0EE8B}" type="pres">
      <dgm:prSet presAssocID="{68349D67-3352-45EB-BB8B-69E4A2A7E7D0}" presName="connectorText" presStyleLbl="sibTrans1D1" presStyleIdx="2" presStyleCnt="5"/>
      <dgm:spPr/>
    </dgm:pt>
    <dgm:pt modelId="{FCFBC63E-B8BF-4D51-8A77-0F82594CC827}" type="pres">
      <dgm:prSet presAssocID="{3EF4E4DA-93E2-4B97-A086-F89CE8509BF4}" presName="node" presStyleLbl="node1" presStyleIdx="3" presStyleCnt="6">
        <dgm:presLayoutVars>
          <dgm:bulletEnabled val="1"/>
        </dgm:presLayoutVars>
      </dgm:prSet>
      <dgm:spPr/>
    </dgm:pt>
    <dgm:pt modelId="{00897F97-3476-4FB3-858C-776CEB636DCC}" type="pres">
      <dgm:prSet presAssocID="{1B6BC9B3-D187-4CD5-A49A-836ED4AD6268}" presName="sibTrans" presStyleLbl="sibTrans1D1" presStyleIdx="3" presStyleCnt="5"/>
      <dgm:spPr/>
    </dgm:pt>
    <dgm:pt modelId="{B41DD0BA-0C06-47BC-A99B-B815DDFA6544}" type="pres">
      <dgm:prSet presAssocID="{1B6BC9B3-D187-4CD5-A49A-836ED4AD6268}" presName="connectorText" presStyleLbl="sibTrans1D1" presStyleIdx="3" presStyleCnt="5"/>
      <dgm:spPr/>
    </dgm:pt>
    <dgm:pt modelId="{8DF27757-1986-494B-802B-BFF1CB78DD8B}" type="pres">
      <dgm:prSet presAssocID="{96460554-F0B5-4F24-8C37-374862D3453A}" presName="node" presStyleLbl="node1" presStyleIdx="4" presStyleCnt="6">
        <dgm:presLayoutVars>
          <dgm:bulletEnabled val="1"/>
        </dgm:presLayoutVars>
      </dgm:prSet>
      <dgm:spPr/>
    </dgm:pt>
    <dgm:pt modelId="{83137613-7107-47FC-BBA9-93C0F96776B7}" type="pres">
      <dgm:prSet presAssocID="{61A33EDF-2DF1-493E-8F6A-D8CCA6E0B3F1}" presName="sibTrans" presStyleLbl="sibTrans1D1" presStyleIdx="4" presStyleCnt="5"/>
      <dgm:spPr/>
    </dgm:pt>
    <dgm:pt modelId="{CE6826A4-F5EB-4E50-B7F4-48DD362D0E09}" type="pres">
      <dgm:prSet presAssocID="{61A33EDF-2DF1-493E-8F6A-D8CCA6E0B3F1}" presName="connectorText" presStyleLbl="sibTrans1D1" presStyleIdx="4" presStyleCnt="5"/>
      <dgm:spPr/>
    </dgm:pt>
    <dgm:pt modelId="{95748607-ED1C-465D-B4DB-285A62AB9BB8}" type="pres">
      <dgm:prSet presAssocID="{B163C8BD-1C5C-441A-B9A7-12CB6749C49C}" presName="node" presStyleLbl="node1" presStyleIdx="5" presStyleCnt="6">
        <dgm:presLayoutVars>
          <dgm:bulletEnabled val="1"/>
        </dgm:presLayoutVars>
      </dgm:prSet>
      <dgm:spPr/>
    </dgm:pt>
  </dgm:ptLst>
  <dgm:cxnLst>
    <dgm:cxn modelId="{C0200300-2879-4BD5-B598-8127FB171334}" type="presOf" srcId="{68349D67-3352-45EB-BB8B-69E4A2A7E7D0}" destId="{4FF9CBFD-85FC-48AA-BBED-DD28C4A0EE8B}" srcOrd="1" destOrd="0" presId="urn:microsoft.com/office/officeart/2016/7/layout/RepeatingBendingProcessNew"/>
    <dgm:cxn modelId="{CEC3EC11-F910-409C-93DA-477C1887C37D}" srcId="{0A687C3B-D052-48AE-851A-27B66EC73792}" destId="{96460554-F0B5-4F24-8C37-374862D3453A}" srcOrd="4" destOrd="0" parTransId="{B33E2879-FC44-40A6-AAE2-89085E7404E8}" sibTransId="{61A33EDF-2DF1-493E-8F6A-D8CCA6E0B3F1}"/>
    <dgm:cxn modelId="{E9CCED1A-DAD7-4491-B0DA-779B8A9F69FB}" type="presOf" srcId="{96460554-F0B5-4F24-8C37-374862D3453A}" destId="{8DF27757-1986-494B-802B-BFF1CB78DD8B}" srcOrd="0" destOrd="0" presId="urn:microsoft.com/office/officeart/2016/7/layout/RepeatingBendingProcessNew"/>
    <dgm:cxn modelId="{A007291B-9222-4931-BBC6-FB1C31FBCA42}" type="presOf" srcId="{61A33EDF-2DF1-493E-8F6A-D8CCA6E0B3F1}" destId="{CE6826A4-F5EB-4E50-B7F4-48DD362D0E09}" srcOrd="1" destOrd="0" presId="urn:microsoft.com/office/officeart/2016/7/layout/RepeatingBendingProcessNew"/>
    <dgm:cxn modelId="{C41AAF1C-BFD1-4EEB-9C7D-2EFB03A74255}" type="presOf" srcId="{076FD5F0-62BF-4548-ADA6-ACBA723B4422}" destId="{AD563118-0C19-49DB-BEA8-A301D31748B9}" srcOrd="0" destOrd="0" presId="urn:microsoft.com/office/officeart/2016/7/layout/RepeatingBendingProcessNew"/>
    <dgm:cxn modelId="{D08ECB25-10C8-4231-A160-06DC77FD7755}" type="presOf" srcId="{A13A282B-9D70-4C7A-853A-217EED44AF64}" destId="{DFDA21DF-196E-4D35-B140-4E920F1B4405}" srcOrd="0" destOrd="0" presId="urn:microsoft.com/office/officeart/2016/7/layout/RepeatingBendingProcessNew"/>
    <dgm:cxn modelId="{01A2832D-80E3-4398-9224-3E6D56E407C7}" type="presOf" srcId="{1B6BC9B3-D187-4CD5-A49A-836ED4AD6268}" destId="{00897F97-3476-4FB3-858C-776CEB636DCC}" srcOrd="0" destOrd="0" presId="urn:microsoft.com/office/officeart/2016/7/layout/RepeatingBendingProcessNew"/>
    <dgm:cxn modelId="{CD113636-52F4-4CF4-9AB1-3E844436B3C7}" type="presOf" srcId="{1B6BC9B3-D187-4CD5-A49A-836ED4AD6268}" destId="{B41DD0BA-0C06-47BC-A99B-B815DDFA6544}" srcOrd="1" destOrd="0" presId="urn:microsoft.com/office/officeart/2016/7/layout/RepeatingBendingProcessNew"/>
    <dgm:cxn modelId="{B6FCF03A-6C1E-46E8-9842-11B42870ABDC}" type="presOf" srcId="{68349D67-3352-45EB-BB8B-69E4A2A7E7D0}" destId="{845A4628-2DC7-45DE-8C40-350F634A630F}" srcOrd="0" destOrd="0" presId="urn:microsoft.com/office/officeart/2016/7/layout/RepeatingBendingProcessNew"/>
    <dgm:cxn modelId="{EAE57A4A-029A-438C-8719-DC6DA0D47FCB}" srcId="{0A687C3B-D052-48AE-851A-27B66EC73792}" destId="{3EF4E4DA-93E2-4B97-A086-F89CE8509BF4}" srcOrd="3" destOrd="0" parTransId="{EBB8663F-276A-4E41-9047-C9BFDC0C93E0}" sibTransId="{1B6BC9B3-D187-4CD5-A49A-836ED4AD6268}"/>
    <dgm:cxn modelId="{190CAC4B-BF81-41FF-84BB-DB1BC05B2EB3}" srcId="{0A687C3B-D052-48AE-851A-27B66EC73792}" destId="{64ED8999-1A3F-47C9-B1A5-6754597EBA2F}" srcOrd="1" destOrd="0" parTransId="{222513D5-C6E2-4CE1-98EC-C27C3F1C4D18}" sibTransId="{F484A5DE-82F0-4568-96BB-3DB16FD01946}"/>
    <dgm:cxn modelId="{FA2EAA4E-7D42-4120-8A8A-0B7C0CFE8B99}" type="presOf" srcId="{F484A5DE-82F0-4568-96BB-3DB16FD01946}" destId="{1031B6AB-FEC2-4E86-9F96-D79BF92B81B6}" srcOrd="1" destOrd="0" presId="urn:microsoft.com/office/officeart/2016/7/layout/RepeatingBendingProcessNew"/>
    <dgm:cxn modelId="{1E937E6F-D236-4C63-AFCC-03F99F0B9763}" type="presOf" srcId="{B163C8BD-1C5C-441A-B9A7-12CB6749C49C}" destId="{95748607-ED1C-465D-B4DB-285A62AB9BB8}" srcOrd="0" destOrd="0" presId="urn:microsoft.com/office/officeart/2016/7/layout/RepeatingBendingProcessNew"/>
    <dgm:cxn modelId="{AF90A27D-DB37-4DA2-BBD0-5A98AD5725C2}" type="presOf" srcId="{61A33EDF-2DF1-493E-8F6A-D8CCA6E0B3F1}" destId="{83137613-7107-47FC-BBA9-93C0F96776B7}" srcOrd="0" destOrd="0" presId="urn:microsoft.com/office/officeart/2016/7/layout/RepeatingBendingProcessNew"/>
    <dgm:cxn modelId="{76CF9595-23CD-4D00-9C02-EE5E103DB7BC}" type="presOf" srcId="{0A687C3B-D052-48AE-851A-27B66EC73792}" destId="{7622AF1E-7924-400C-A319-F7D11393226C}" srcOrd="0" destOrd="0" presId="urn:microsoft.com/office/officeart/2016/7/layout/RepeatingBendingProcessNew"/>
    <dgm:cxn modelId="{32EBB395-452C-411D-8FA6-68BCCB6DB40E}" srcId="{0A687C3B-D052-48AE-851A-27B66EC73792}" destId="{B163C8BD-1C5C-441A-B9A7-12CB6749C49C}" srcOrd="5" destOrd="0" parTransId="{9B3B8690-5AF1-4E64-9546-3894AF6FD81A}" sibTransId="{512664C7-5FF3-4285-A8D2-714F48F24D56}"/>
    <dgm:cxn modelId="{80D1CEAA-CEC8-4D7B-B8A3-064E9684402E}" srcId="{0A687C3B-D052-48AE-851A-27B66EC73792}" destId="{A13A282B-9D70-4C7A-853A-217EED44AF64}" srcOrd="2" destOrd="0" parTransId="{4B2CB5F0-D933-471B-8CF7-411BBC0CF379}" sibTransId="{68349D67-3352-45EB-BB8B-69E4A2A7E7D0}"/>
    <dgm:cxn modelId="{A15056B1-8385-4659-ADBB-7FF3D2FD0E9E}" type="presOf" srcId="{F484A5DE-82F0-4568-96BB-3DB16FD01946}" destId="{BDD9F545-5239-4A73-B147-50FED476965B}" srcOrd="0" destOrd="0" presId="urn:microsoft.com/office/officeart/2016/7/layout/RepeatingBendingProcessNew"/>
    <dgm:cxn modelId="{E60A6CBF-FBB0-4DB8-9268-F13995CD7FBD}" type="presOf" srcId="{076FD5F0-62BF-4548-ADA6-ACBA723B4422}" destId="{8914B334-EB68-4DC1-822F-AEED4139F1A1}" srcOrd="1" destOrd="0" presId="urn:microsoft.com/office/officeart/2016/7/layout/RepeatingBendingProcessNew"/>
    <dgm:cxn modelId="{997633D5-F70E-4765-A9C9-E083CD71D118}" type="presOf" srcId="{64ED8999-1A3F-47C9-B1A5-6754597EBA2F}" destId="{139C5AAC-E161-4433-A544-E722A3773FB5}" srcOrd="0" destOrd="0" presId="urn:microsoft.com/office/officeart/2016/7/layout/RepeatingBendingProcessNew"/>
    <dgm:cxn modelId="{4724E7D8-92A0-43C3-B9E9-E4BCE3AC1D5E}" type="presOf" srcId="{EE4385A6-4E18-46FA-AB51-B90D3DB0396B}" destId="{8EDBA14E-91EE-443F-BD88-AB14C24BCBC1}" srcOrd="0" destOrd="0" presId="urn:microsoft.com/office/officeart/2016/7/layout/RepeatingBendingProcessNew"/>
    <dgm:cxn modelId="{49B2A3DB-D44E-4686-935F-B63E258AEF95}" type="presOf" srcId="{3EF4E4DA-93E2-4B97-A086-F89CE8509BF4}" destId="{FCFBC63E-B8BF-4D51-8A77-0F82594CC827}" srcOrd="0" destOrd="0" presId="urn:microsoft.com/office/officeart/2016/7/layout/RepeatingBendingProcessNew"/>
    <dgm:cxn modelId="{5437A3DD-CDFE-469D-9B13-F366B9C23174}" srcId="{0A687C3B-D052-48AE-851A-27B66EC73792}" destId="{EE4385A6-4E18-46FA-AB51-B90D3DB0396B}" srcOrd="0" destOrd="0" parTransId="{DE97FDF1-926E-4D30-B6B2-60F920ED8EB4}" sibTransId="{076FD5F0-62BF-4548-ADA6-ACBA723B4422}"/>
    <dgm:cxn modelId="{5E007DBC-A9CF-4916-9AE5-4D17CFDBE161}" type="presParOf" srcId="{7622AF1E-7924-400C-A319-F7D11393226C}" destId="{8EDBA14E-91EE-443F-BD88-AB14C24BCBC1}" srcOrd="0" destOrd="0" presId="urn:microsoft.com/office/officeart/2016/7/layout/RepeatingBendingProcessNew"/>
    <dgm:cxn modelId="{082B5BF6-BEDB-4CBD-A0C0-C1CE068E7255}" type="presParOf" srcId="{7622AF1E-7924-400C-A319-F7D11393226C}" destId="{AD563118-0C19-49DB-BEA8-A301D31748B9}" srcOrd="1" destOrd="0" presId="urn:microsoft.com/office/officeart/2016/7/layout/RepeatingBendingProcessNew"/>
    <dgm:cxn modelId="{8D2B1E50-DCA2-4781-9E5E-B97E3045DB4E}" type="presParOf" srcId="{AD563118-0C19-49DB-BEA8-A301D31748B9}" destId="{8914B334-EB68-4DC1-822F-AEED4139F1A1}" srcOrd="0" destOrd="0" presId="urn:microsoft.com/office/officeart/2016/7/layout/RepeatingBendingProcessNew"/>
    <dgm:cxn modelId="{DC32BD7A-AEF6-4A8C-B2BF-73EBFD263FAC}" type="presParOf" srcId="{7622AF1E-7924-400C-A319-F7D11393226C}" destId="{139C5AAC-E161-4433-A544-E722A3773FB5}" srcOrd="2" destOrd="0" presId="urn:microsoft.com/office/officeart/2016/7/layout/RepeatingBendingProcessNew"/>
    <dgm:cxn modelId="{2F9551D1-D9A3-4C47-9252-47F14208A536}" type="presParOf" srcId="{7622AF1E-7924-400C-A319-F7D11393226C}" destId="{BDD9F545-5239-4A73-B147-50FED476965B}" srcOrd="3" destOrd="0" presId="urn:microsoft.com/office/officeart/2016/7/layout/RepeatingBendingProcessNew"/>
    <dgm:cxn modelId="{4859A0F6-2079-4BF2-B59D-33248A68FA87}" type="presParOf" srcId="{BDD9F545-5239-4A73-B147-50FED476965B}" destId="{1031B6AB-FEC2-4E86-9F96-D79BF92B81B6}" srcOrd="0" destOrd="0" presId="urn:microsoft.com/office/officeart/2016/7/layout/RepeatingBendingProcessNew"/>
    <dgm:cxn modelId="{F19B3152-0595-4725-B16B-3DCE793A7EA4}" type="presParOf" srcId="{7622AF1E-7924-400C-A319-F7D11393226C}" destId="{DFDA21DF-196E-4D35-B140-4E920F1B4405}" srcOrd="4" destOrd="0" presId="urn:microsoft.com/office/officeart/2016/7/layout/RepeatingBendingProcessNew"/>
    <dgm:cxn modelId="{134E6375-BCE7-42E7-9A14-E3B0F657B891}" type="presParOf" srcId="{7622AF1E-7924-400C-A319-F7D11393226C}" destId="{845A4628-2DC7-45DE-8C40-350F634A630F}" srcOrd="5" destOrd="0" presId="urn:microsoft.com/office/officeart/2016/7/layout/RepeatingBendingProcessNew"/>
    <dgm:cxn modelId="{2400B031-37D7-4145-A4D3-4E7E19E885B6}" type="presParOf" srcId="{845A4628-2DC7-45DE-8C40-350F634A630F}" destId="{4FF9CBFD-85FC-48AA-BBED-DD28C4A0EE8B}" srcOrd="0" destOrd="0" presId="urn:microsoft.com/office/officeart/2016/7/layout/RepeatingBendingProcessNew"/>
    <dgm:cxn modelId="{B4EC3DC7-199D-4B5F-BC97-8CF153B0430A}" type="presParOf" srcId="{7622AF1E-7924-400C-A319-F7D11393226C}" destId="{FCFBC63E-B8BF-4D51-8A77-0F82594CC827}" srcOrd="6" destOrd="0" presId="urn:microsoft.com/office/officeart/2016/7/layout/RepeatingBendingProcessNew"/>
    <dgm:cxn modelId="{2FA51C9A-B847-49D4-8706-12DB0EF4A537}" type="presParOf" srcId="{7622AF1E-7924-400C-A319-F7D11393226C}" destId="{00897F97-3476-4FB3-858C-776CEB636DCC}" srcOrd="7" destOrd="0" presId="urn:microsoft.com/office/officeart/2016/7/layout/RepeatingBendingProcessNew"/>
    <dgm:cxn modelId="{42EDA178-7DBE-4B63-819D-FB40081430D1}" type="presParOf" srcId="{00897F97-3476-4FB3-858C-776CEB636DCC}" destId="{B41DD0BA-0C06-47BC-A99B-B815DDFA6544}" srcOrd="0" destOrd="0" presId="urn:microsoft.com/office/officeart/2016/7/layout/RepeatingBendingProcessNew"/>
    <dgm:cxn modelId="{AEB0ED6B-679D-4098-B34D-829E471BD578}" type="presParOf" srcId="{7622AF1E-7924-400C-A319-F7D11393226C}" destId="{8DF27757-1986-494B-802B-BFF1CB78DD8B}" srcOrd="8" destOrd="0" presId="urn:microsoft.com/office/officeart/2016/7/layout/RepeatingBendingProcessNew"/>
    <dgm:cxn modelId="{85DBD907-F9B1-455C-BD21-6C123AC4ED77}" type="presParOf" srcId="{7622AF1E-7924-400C-A319-F7D11393226C}" destId="{83137613-7107-47FC-BBA9-93C0F96776B7}" srcOrd="9" destOrd="0" presId="urn:microsoft.com/office/officeart/2016/7/layout/RepeatingBendingProcessNew"/>
    <dgm:cxn modelId="{897A5539-5A5D-4C53-AD55-9F65DDA8C4F8}" type="presParOf" srcId="{83137613-7107-47FC-BBA9-93C0F96776B7}" destId="{CE6826A4-F5EB-4E50-B7F4-48DD362D0E09}" srcOrd="0" destOrd="0" presId="urn:microsoft.com/office/officeart/2016/7/layout/RepeatingBendingProcessNew"/>
    <dgm:cxn modelId="{F912905A-A810-44CB-8615-21F29FB27E5E}" type="presParOf" srcId="{7622AF1E-7924-400C-A319-F7D11393226C}" destId="{95748607-ED1C-465D-B4DB-285A62AB9BB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BCFC39-A62A-4984-A81A-83A7C549B05E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0C6AF246-8D16-4631-B3A1-6DE207735621}">
      <dgm:prSet custT="1"/>
      <dgm:spPr/>
      <dgm:t>
        <a:bodyPr/>
        <a:lstStyle/>
        <a:p>
          <a:r>
            <a:rPr lang="en-US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Reward Components:</a:t>
          </a:r>
        </a:p>
      </dgm:t>
    </dgm:pt>
    <dgm:pt modelId="{DA339649-7D7A-4E4A-A206-31916FD65E41}" type="parTrans" cxnId="{118EB04F-02AC-4171-BFBB-46835AF97D0F}">
      <dgm:prSet/>
      <dgm:spPr/>
      <dgm:t>
        <a:bodyPr/>
        <a:lstStyle/>
        <a:p>
          <a:endParaRPr lang="en-US"/>
        </a:p>
      </dgm:t>
    </dgm:pt>
    <dgm:pt modelId="{09D1C55E-1C17-49CB-A8E5-38E02C04A785}" type="sibTrans" cxnId="{118EB04F-02AC-4171-BFBB-46835AF97D0F}">
      <dgm:prSet/>
      <dgm:spPr/>
      <dgm:t>
        <a:bodyPr/>
        <a:lstStyle/>
        <a:p>
          <a:endParaRPr lang="en-US"/>
        </a:p>
      </dgm:t>
    </dgm:pt>
    <dgm:pt modelId="{88190190-D042-41A9-83A4-5FEAA07AB372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+3 for each correct corner</a:t>
          </a:r>
        </a:p>
      </dgm:t>
    </dgm:pt>
    <dgm:pt modelId="{931CCA70-17C3-479D-A2C7-68114918F086}" type="parTrans" cxnId="{7B13B13B-6AD1-4499-8A1E-7BEF372CD486}">
      <dgm:prSet/>
      <dgm:spPr/>
      <dgm:t>
        <a:bodyPr/>
        <a:lstStyle/>
        <a:p>
          <a:endParaRPr lang="en-US"/>
        </a:p>
      </dgm:t>
    </dgm:pt>
    <dgm:pt modelId="{37E14F49-24DA-4962-905F-442235B71617}" type="sibTrans" cxnId="{7B13B13B-6AD1-4499-8A1E-7BEF372CD486}">
      <dgm:prSet/>
      <dgm:spPr/>
      <dgm:t>
        <a:bodyPr/>
        <a:lstStyle/>
        <a:p>
          <a:endParaRPr lang="en-US"/>
        </a:p>
      </dgm:t>
    </dgm:pt>
    <dgm:pt modelId="{BF066FF5-F591-4397-9BCA-418180678465}">
      <dgm:prSet custT="1"/>
      <dgm:spPr/>
      <dgm:t>
        <a:bodyPr/>
        <a:lstStyle/>
        <a:p>
          <a:r>
            <a:rPr lang="en-US" sz="2500" dirty="0"/>
            <a:t>- </a:t>
          </a:r>
          <a:r>
            <a:rPr lang="en-US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+2 for correct edges</a:t>
          </a:r>
        </a:p>
      </dgm:t>
    </dgm:pt>
    <dgm:pt modelId="{4D744A89-CA0C-4ED5-876F-ED4F0420088D}" type="parTrans" cxnId="{550D42F9-62FB-4807-9BD8-35439B7F30A9}">
      <dgm:prSet/>
      <dgm:spPr/>
      <dgm:t>
        <a:bodyPr/>
        <a:lstStyle/>
        <a:p>
          <a:endParaRPr lang="en-US"/>
        </a:p>
      </dgm:t>
    </dgm:pt>
    <dgm:pt modelId="{DE93607D-A5B1-43F8-8253-FC1781C2CD42}" type="sibTrans" cxnId="{550D42F9-62FB-4807-9BD8-35439B7F30A9}">
      <dgm:prSet/>
      <dgm:spPr/>
      <dgm:t>
        <a:bodyPr/>
        <a:lstStyle/>
        <a:p>
          <a:endParaRPr lang="en-US"/>
        </a:p>
      </dgm:t>
    </dgm:pt>
    <dgm:pt modelId="{B8E49ED9-3A46-4925-A03D-DEB4C561237F}">
      <dgm:prSet custT="1"/>
      <dgm:spPr/>
      <dgm:t>
        <a:bodyPr/>
        <a:lstStyle/>
        <a:p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+1 for inner squares</a:t>
          </a:r>
        </a:p>
      </dgm:t>
    </dgm:pt>
    <dgm:pt modelId="{26EF55C0-F143-4F9D-A7AF-B2DD141050C3}" type="parTrans" cxnId="{9A84D9C3-CF5F-474A-A936-D48571B6EBDC}">
      <dgm:prSet/>
      <dgm:spPr/>
      <dgm:t>
        <a:bodyPr/>
        <a:lstStyle/>
        <a:p>
          <a:endParaRPr lang="en-US"/>
        </a:p>
      </dgm:t>
    </dgm:pt>
    <dgm:pt modelId="{111E487A-2894-4969-9070-67BD0187FED4}" type="sibTrans" cxnId="{9A84D9C3-CF5F-474A-A936-D48571B6EBDC}">
      <dgm:prSet/>
      <dgm:spPr/>
      <dgm:t>
        <a:bodyPr/>
        <a:lstStyle/>
        <a:p>
          <a:endParaRPr lang="en-US"/>
        </a:p>
      </dgm:t>
    </dgm:pt>
    <dgm:pt modelId="{1AE66B23-C0A3-4C29-A0DD-FD599C214815}">
      <dgm:prSet custT="1"/>
      <dgm:spPr/>
      <dgm:t>
        <a:bodyPr/>
        <a:lstStyle/>
        <a:p>
          <a:r>
            <a:rPr lang="en-US" sz="2500" dirty="0"/>
            <a:t>- </a:t>
          </a:r>
          <a:r>
            <a:rPr lang="en-US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+2 bonus for fully correct face</a:t>
          </a:r>
        </a:p>
      </dgm:t>
    </dgm:pt>
    <dgm:pt modelId="{7ECC9FF8-6041-4DC0-A4C9-08E2E92657F3}" type="parTrans" cxnId="{CED864C9-61F1-45A7-9447-2971E74621D9}">
      <dgm:prSet/>
      <dgm:spPr/>
      <dgm:t>
        <a:bodyPr/>
        <a:lstStyle/>
        <a:p>
          <a:endParaRPr lang="en-US"/>
        </a:p>
      </dgm:t>
    </dgm:pt>
    <dgm:pt modelId="{64AD085C-25F6-48C6-A7B2-294CDCC5723F}" type="sibTrans" cxnId="{CED864C9-61F1-45A7-9447-2971E74621D9}">
      <dgm:prSet/>
      <dgm:spPr/>
      <dgm:t>
        <a:bodyPr/>
        <a:lstStyle/>
        <a:p>
          <a:endParaRPr lang="en-US"/>
        </a:p>
      </dgm:t>
    </dgm:pt>
    <dgm:pt modelId="{C24C7FC0-DAD6-4F3D-93EA-D71B6E6D85C5}">
      <dgm:prSet custT="1"/>
      <dgm:spPr/>
      <dgm:t>
        <a:bodyPr/>
        <a:lstStyle/>
        <a:p>
          <a:r>
            <a:rPr lang="en-US" sz="2100" dirty="0">
              <a:latin typeface="Times New Roman" panose="02020603050405020304" pitchFamily="18" charset="0"/>
              <a:cs typeface="Times New Roman" panose="02020603050405020304" pitchFamily="18" charset="0"/>
            </a:rPr>
            <a:t>Purpose: Guide agent toward solved cube.</a:t>
          </a:r>
        </a:p>
      </dgm:t>
    </dgm:pt>
    <dgm:pt modelId="{82A6435A-B3DF-405A-B336-A5041C7EA3EA}" type="parTrans" cxnId="{673E8877-0627-4161-A9A2-CC0BEAD9419F}">
      <dgm:prSet/>
      <dgm:spPr/>
      <dgm:t>
        <a:bodyPr/>
        <a:lstStyle/>
        <a:p>
          <a:endParaRPr lang="en-US"/>
        </a:p>
      </dgm:t>
    </dgm:pt>
    <dgm:pt modelId="{097D266E-09F6-43D8-AD63-EB54728C3CC5}" type="sibTrans" cxnId="{673E8877-0627-4161-A9A2-CC0BEAD9419F}">
      <dgm:prSet/>
      <dgm:spPr/>
      <dgm:t>
        <a:bodyPr/>
        <a:lstStyle/>
        <a:p>
          <a:endParaRPr lang="en-US"/>
        </a:p>
      </dgm:t>
    </dgm:pt>
    <dgm:pt modelId="{5A9351AA-4820-4961-848F-3B17995156AA}" type="pres">
      <dgm:prSet presAssocID="{81BCFC39-A62A-4984-A81A-83A7C549B05E}" presName="diagram" presStyleCnt="0">
        <dgm:presLayoutVars>
          <dgm:dir/>
          <dgm:resizeHandles val="exact"/>
        </dgm:presLayoutVars>
      </dgm:prSet>
      <dgm:spPr/>
    </dgm:pt>
    <dgm:pt modelId="{904A436B-668C-4AF2-BDC0-49F20CF89E61}" type="pres">
      <dgm:prSet presAssocID="{0C6AF246-8D16-4631-B3A1-6DE207735621}" presName="node" presStyleLbl="node1" presStyleIdx="0" presStyleCnt="6">
        <dgm:presLayoutVars>
          <dgm:bulletEnabled val="1"/>
        </dgm:presLayoutVars>
      </dgm:prSet>
      <dgm:spPr/>
    </dgm:pt>
    <dgm:pt modelId="{9EA1850C-F79A-4829-AB20-8993486DF951}" type="pres">
      <dgm:prSet presAssocID="{09D1C55E-1C17-49CB-A8E5-38E02C04A785}" presName="sibTrans" presStyleCnt="0"/>
      <dgm:spPr/>
    </dgm:pt>
    <dgm:pt modelId="{1A1F039B-F9B2-4170-B46D-3C90E54D8CEC}" type="pres">
      <dgm:prSet presAssocID="{88190190-D042-41A9-83A4-5FEAA07AB372}" presName="node" presStyleLbl="node1" presStyleIdx="1" presStyleCnt="6">
        <dgm:presLayoutVars>
          <dgm:bulletEnabled val="1"/>
        </dgm:presLayoutVars>
      </dgm:prSet>
      <dgm:spPr/>
    </dgm:pt>
    <dgm:pt modelId="{87C96893-2A64-4D29-BA64-79E070468DD9}" type="pres">
      <dgm:prSet presAssocID="{37E14F49-24DA-4962-905F-442235B71617}" presName="sibTrans" presStyleCnt="0"/>
      <dgm:spPr/>
    </dgm:pt>
    <dgm:pt modelId="{F70A7935-EBCF-4C05-B336-6931453CD737}" type="pres">
      <dgm:prSet presAssocID="{BF066FF5-F591-4397-9BCA-418180678465}" presName="node" presStyleLbl="node1" presStyleIdx="2" presStyleCnt="6">
        <dgm:presLayoutVars>
          <dgm:bulletEnabled val="1"/>
        </dgm:presLayoutVars>
      </dgm:prSet>
      <dgm:spPr/>
    </dgm:pt>
    <dgm:pt modelId="{676FE279-770E-44DF-91DD-A8A7ADFD3894}" type="pres">
      <dgm:prSet presAssocID="{DE93607D-A5B1-43F8-8253-FC1781C2CD42}" presName="sibTrans" presStyleCnt="0"/>
      <dgm:spPr/>
    </dgm:pt>
    <dgm:pt modelId="{5DB9B78A-9F39-4398-BCB7-FEAE7BDE19C6}" type="pres">
      <dgm:prSet presAssocID="{B8E49ED9-3A46-4925-A03D-DEB4C561237F}" presName="node" presStyleLbl="node1" presStyleIdx="3" presStyleCnt="6">
        <dgm:presLayoutVars>
          <dgm:bulletEnabled val="1"/>
        </dgm:presLayoutVars>
      </dgm:prSet>
      <dgm:spPr/>
    </dgm:pt>
    <dgm:pt modelId="{085D1135-EA4E-44BD-94B9-09A37C6A7D70}" type="pres">
      <dgm:prSet presAssocID="{111E487A-2894-4969-9070-67BD0187FED4}" presName="sibTrans" presStyleCnt="0"/>
      <dgm:spPr/>
    </dgm:pt>
    <dgm:pt modelId="{A826EE11-FBF9-4E6C-8648-51504FE511CD}" type="pres">
      <dgm:prSet presAssocID="{1AE66B23-C0A3-4C29-A0DD-FD599C214815}" presName="node" presStyleLbl="node1" presStyleIdx="4" presStyleCnt="6">
        <dgm:presLayoutVars>
          <dgm:bulletEnabled val="1"/>
        </dgm:presLayoutVars>
      </dgm:prSet>
      <dgm:spPr/>
    </dgm:pt>
    <dgm:pt modelId="{2A6EE7D7-43B8-4B0F-A449-E2C86A114702}" type="pres">
      <dgm:prSet presAssocID="{64AD085C-25F6-48C6-A7B2-294CDCC5723F}" presName="sibTrans" presStyleCnt="0"/>
      <dgm:spPr/>
    </dgm:pt>
    <dgm:pt modelId="{F40E6A99-4BF4-4E6E-8454-4693EF15D58F}" type="pres">
      <dgm:prSet presAssocID="{C24C7FC0-DAD6-4F3D-93EA-D71B6E6D85C5}" presName="node" presStyleLbl="node1" presStyleIdx="5" presStyleCnt="6">
        <dgm:presLayoutVars>
          <dgm:bulletEnabled val="1"/>
        </dgm:presLayoutVars>
      </dgm:prSet>
      <dgm:spPr/>
    </dgm:pt>
  </dgm:ptLst>
  <dgm:cxnLst>
    <dgm:cxn modelId="{43E8BB1F-A516-4ACB-A804-D6F8F398CB13}" type="presOf" srcId="{88190190-D042-41A9-83A4-5FEAA07AB372}" destId="{1A1F039B-F9B2-4170-B46D-3C90E54D8CEC}" srcOrd="0" destOrd="0" presId="urn:microsoft.com/office/officeart/2005/8/layout/default"/>
    <dgm:cxn modelId="{CFD93A36-2AF0-4E20-AF8C-CAD2DE8CCE01}" type="presOf" srcId="{BF066FF5-F591-4397-9BCA-418180678465}" destId="{F70A7935-EBCF-4C05-B336-6931453CD737}" srcOrd="0" destOrd="0" presId="urn:microsoft.com/office/officeart/2005/8/layout/default"/>
    <dgm:cxn modelId="{7B13B13B-6AD1-4499-8A1E-7BEF372CD486}" srcId="{81BCFC39-A62A-4984-A81A-83A7C549B05E}" destId="{88190190-D042-41A9-83A4-5FEAA07AB372}" srcOrd="1" destOrd="0" parTransId="{931CCA70-17C3-479D-A2C7-68114918F086}" sibTransId="{37E14F49-24DA-4962-905F-442235B71617}"/>
    <dgm:cxn modelId="{E37DB04F-D81A-4563-8ABB-5A94F4F0422D}" type="presOf" srcId="{0C6AF246-8D16-4631-B3A1-6DE207735621}" destId="{904A436B-668C-4AF2-BDC0-49F20CF89E61}" srcOrd="0" destOrd="0" presId="urn:microsoft.com/office/officeart/2005/8/layout/default"/>
    <dgm:cxn modelId="{118EB04F-02AC-4171-BFBB-46835AF97D0F}" srcId="{81BCFC39-A62A-4984-A81A-83A7C549B05E}" destId="{0C6AF246-8D16-4631-B3A1-6DE207735621}" srcOrd="0" destOrd="0" parTransId="{DA339649-7D7A-4E4A-A206-31916FD65E41}" sibTransId="{09D1C55E-1C17-49CB-A8E5-38E02C04A785}"/>
    <dgm:cxn modelId="{3B813672-F4F5-44AF-B53D-A7FC63B0550D}" type="presOf" srcId="{B8E49ED9-3A46-4925-A03D-DEB4C561237F}" destId="{5DB9B78A-9F39-4398-BCB7-FEAE7BDE19C6}" srcOrd="0" destOrd="0" presId="urn:microsoft.com/office/officeart/2005/8/layout/default"/>
    <dgm:cxn modelId="{828B3652-483A-497D-B4E6-26881631BC61}" type="presOf" srcId="{C24C7FC0-DAD6-4F3D-93EA-D71B6E6D85C5}" destId="{F40E6A99-4BF4-4E6E-8454-4693EF15D58F}" srcOrd="0" destOrd="0" presId="urn:microsoft.com/office/officeart/2005/8/layout/default"/>
    <dgm:cxn modelId="{673E8877-0627-4161-A9A2-CC0BEAD9419F}" srcId="{81BCFC39-A62A-4984-A81A-83A7C549B05E}" destId="{C24C7FC0-DAD6-4F3D-93EA-D71B6E6D85C5}" srcOrd="5" destOrd="0" parTransId="{82A6435A-B3DF-405A-B336-A5041C7EA3EA}" sibTransId="{097D266E-09F6-43D8-AD63-EB54728C3CC5}"/>
    <dgm:cxn modelId="{AB935891-1E41-493A-A4E4-F50C19321ECA}" type="presOf" srcId="{1AE66B23-C0A3-4C29-A0DD-FD599C214815}" destId="{A826EE11-FBF9-4E6C-8648-51504FE511CD}" srcOrd="0" destOrd="0" presId="urn:microsoft.com/office/officeart/2005/8/layout/default"/>
    <dgm:cxn modelId="{9A84D9C3-CF5F-474A-A936-D48571B6EBDC}" srcId="{81BCFC39-A62A-4984-A81A-83A7C549B05E}" destId="{B8E49ED9-3A46-4925-A03D-DEB4C561237F}" srcOrd="3" destOrd="0" parTransId="{26EF55C0-F143-4F9D-A7AF-B2DD141050C3}" sibTransId="{111E487A-2894-4969-9070-67BD0187FED4}"/>
    <dgm:cxn modelId="{CED864C9-61F1-45A7-9447-2971E74621D9}" srcId="{81BCFC39-A62A-4984-A81A-83A7C549B05E}" destId="{1AE66B23-C0A3-4C29-A0DD-FD599C214815}" srcOrd="4" destOrd="0" parTransId="{7ECC9FF8-6041-4DC0-A4C9-08E2E92657F3}" sibTransId="{64AD085C-25F6-48C6-A7B2-294CDCC5723F}"/>
    <dgm:cxn modelId="{1B94D3E6-3AC7-4D75-A026-3D1B18ED532C}" type="presOf" srcId="{81BCFC39-A62A-4984-A81A-83A7C549B05E}" destId="{5A9351AA-4820-4961-848F-3B17995156AA}" srcOrd="0" destOrd="0" presId="urn:microsoft.com/office/officeart/2005/8/layout/default"/>
    <dgm:cxn modelId="{550D42F9-62FB-4807-9BD8-35439B7F30A9}" srcId="{81BCFC39-A62A-4984-A81A-83A7C549B05E}" destId="{BF066FF5-F591-4397-9BCA-418180678465}" srcOrd="2" destOrd="0" parTransId="{4D744A89-CA0C-4ED5-876F-ED4F0420088D}" sibTransId="{DE93607D-A5B1-43F8-8253-FC1781C2CD42}"/>
    <dgm:cxn modelId="{4AD9D50A-D13A-4382-A51F-9C934AF0700A}" type="presParOf" srcId="{5A9351AA-4820-4961-848F-3B17995156AA}" destId="{904A436B-668C-4AF2-BDC0-49F20CF89E61}" srcOrd="0" destOrd="0" presId="urn:microsoft.com/office/officeart/2005/8/layout/default"/>
    <dgm:cxn modelId="{AF10E6DF-A92C-4ED4-9B55-1A60C5620EE5}" type="presParOf" srcId="{5A9351AA-4820-4961-848F-3B17995156AA}" destId="{9EA1850C-F79A-4829-AB20-8993486DF951}" srcOrd="1" destOrd="0" presId="urn:microsoft.com/office/officeart/2005/8/layout/default"/>
    <dgm:cxn modelId="{BEEA3F43-556A-434D-B4B1-C37A54D2B885}" type="presParOf" srcId="{5A9351AA-4820-4961-848F-3B17995156AA}" destId="{1A1F039B-F9B2-4170-B46D-3C90E54D8CEC}" srcOrd="2" destOrd="0" presId="urn:microsoft.com/office/officeart/2005/8/layout/default"/>
    <dgm:cxn modelId="{ABAD82A7-2AA6-4684-AD40-BB4C7B51A07A}" type="presParOf" srcId="{5A9351AA-4820-4961-848F-3B17995156AA}" destId="{87C96893-2A64-4D29-BA64-79E070468DD9}" srcOrd="3" destOrd="0" presId="urn:microsoft.com/office/officeart/2005/8/layout/default"/>
    <dgm:cxn modelId="{B3BD3B5C-9490-4BDB-8169-9AD88CA892E6}" type="presParOf" srcId="{5A9351AA-4820-4961-848F-3B17995156AA}" destId="{F70A7935-EBCF-4C05-B336-6931453CD737}" srcOrd="4" destOrd="0" presId="urn:microsoft.com/office/officeart/2005/8/layout/default"/>
    <dgm:cxn modelId="{1DDFA329-A686-4BC0-A273-3C554D1353D3}" type="presParOf" srcId="{5A9351AA-4820-4961-848F-3B17995156AA}" destId="{676FE279-770E-44DF-91DD-A8A7ADFD3894}" srcOrd="5" destOrd="0" presId="urn:microsoft.com/office/officeart/2005/8/layout/default"/>
    <dgm:cxn modelId="{49B04D1C-058F-401E-8DD6-C27240548F6A}" type="presParOf" srcId="{5A9351AA-4820-4961-848F-3B17995156AA}" destId="{5DB9B78A-9F39-4398-BCB7-FEAE7BDE19C6}" srcOrd="6" destOrd="0" presId="urn:microsoft.com/office/officeart/2005/8/layout/default"/>
    <dgm:cxn modelId="{A00F5605-16ED-4429-B57D-8985D06BF864}" type="presParOf" srcId="{5A9351AA-4820-4961-848F-3B17995156AA}" destId="{085D1135-EA4E-44BD-94B9-09A37C6A7D70}" srcOrd="7" destOrd="0" presId="urn:microsoft.com/office/officeart/2005/8/layout/default"/>
    <dgm:cxn modelId="{9C627E8C-4DA6-47B1-A3D4-93CDE81B7902}" type="presParOf" srcId="{5A9351AA-4820-4961-848F-3B17995156AA}" destId="{A826EE11-FBF9-4E6C-8648-51504FE511CD}" srcOrd="8" destOrd="0" presId="urn:microsoft.com/office/officeart/2005/8/layout/default"/>
    <dgm:cxn modelId="{33FDB01F-CB19-411E-9FE0-242FC2A0C67F}" type="presParOf" srcId="{5A9351AA-4820-4961-848F-3B17995156AA}" destId="{2A6EE7D7-43B8-4B0F-A449-E2C86A114702}" srcOrd="9" destOrd="0" presId="urn:microsoft.com/office/officeart/2005/8/layout/default"/>
    <dgm:cxn modelId="{DFF0C588-E135-417B-B2AA-FD8625D97AD1}" type="presParOf" srcId="{5A9351AA-4820-4961-848F-3B17995156AA}" destId="{F40E6A99-4BF4-4E6E-8454-4693EF15D58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6A99B2-D1FC-4B21-B155-C6677EBEB2C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271FEE0-7CE8-4FCC-A4E1-3EA90C5B1D94}">
      <dgm:prSet custT="1"/>
      <dgm:spPr/>
      <dgm:t>
        <a:bodyPr/>
        <a:lstStyle/>
        <a:p>
          <a:r>
            <a:rPr lang="en-US" sz="2700" dirty="0"/>
            <a:t>- </a:t>
          </a:r>
          <a:r>
            <a:rPr lang="en-US" sz="1500" dirty="0">
              <a:latin typeface="Times New Roman" panose="02020603050405020304" pitchFamily="18" charset="0"/>
              <a:cs typeface="Times New Roman" panose="02020603050405020304" pitchFamily="18" charset="0"/>
            </a:rPr>
            <a:t>Sparse rewards slow convergence</a:t>
          </a:r>
        </a:p>
      </dgm:t>
    </dgm:pt>
    <dgm:pt modelId="{236B4279-D5F9-4FB6-918D-9226248D187F}" type="parTrans" cxnId="{BE97906B-C101-4269-8B78-DCB13F88CAB9}">
      <dgm:prSet/>
      <dgm:spPr/>
      <dgm:t>
        <a:bodyPr/>
        <a:lstStyle/>
        <a:p>
          <a:endParaRPr lang="en-US"/>
        </a:p>
      </dgm:t>
    </dgm:pt>
    <dgm:pt modelId="{4B19FC2E-DDB5-4EE2-9822-CEDEC6F1C16E}" type="sibTrans" cxnId="{BE97906B-C101-4269-8B78-DCB13F88CAB9}">
      <dgm:prSet/>
      <dgm:spPr/>
      <dgm:t>
        <a:bodyPr/>
        <a:lstStyle/>
        <a:p>
          <a:endParaRPr lang="en-US"/>
        </a:p>
      </dgm:t>
    </dgm:pt>
    <dgm:pt modelId="{047897E0-4DA6-4C2E-98D0-4565B1004BED}">
      <dgm:prSet custT="1"/>
      <dgm:spPr/>
      <dgm:t>
        <a:bodyPr/>
        <a:lstStyle/>
        <a:p>
          <a:r>
            <a:rPr lang="en-US" sz="3200" dirty="0"/>
            <a:t>- </a:t>
          </a:r>
          <a:r>
            <a:rPr lang="en-US" sz="1500" dirty="0">
              <a:latin typeface="Times New Roman" panose="02020603050405020304" pitchFamily="18" charset="0"/>
              <a:cs typeface="Times New Roman" panose="02020603050405020304" pitchFamily="18" charset="0"/>
            </a:rPr>
            <a:t>Hard to learn long solving sequences</a:t>
          </a:r>
        </a:p>
      </dgm:t>
    </dgm:pt>
    <dgm:pt modelId="{BDE4E64D-58B2-4DF3-BB19-85EF6FD89228}" type="parTrans" cxnId="{804113B3-21C9-49F4-9370-4358B599A948}">
      <dgm:prSet/>
      <dgm:spPr/>
      <dgm:t>
        <a:bodyPr/>
        <a:lstStyle/>
        <a:p>
          <a:endParaRPr lang="en-US"/>
        </a:p>
      </dgm:t>
    </dgm:pt>
    <dgm:pt modelId="{7440F06C-0F8B-4F2A-86BF-AEEAAC23B6A4}" type="sibTrans" cxnId="{804113B3-21C9-49F4-9370-4358B599A948}">
      <dgm:prSet/>
      <dgm:spPr/>
      <dgm:t>
        <a:bodyPr/>
        <a:lstStyle/>
        <a:p>
          <a:endParaRPr lang="en-US"/>
        </a:p>
      </dgm:t>
    </dgm:pt>
    <dgm:pt modelId="{8CC14227-616E-496B-8F3E-ED195B0AA6B9}">
      <dgm:prSet custT="1"/>
      <dgm:spPr/>
      <dgm:t>
        <a:bodyPr/>
        <a:lstStyle/>
        <a:p>
          <a:r>
            <a:rPr lang="en-US" sz="2700" dirty="0"/>
            <a:t>- </a:t>
          </a:r>
          <a:r>
            <a:rPr lang="en-US" sz="1500" dirty="0">
              <a:latin typeface="Times New Roman" panose="02020603050405020304" pitchFamily="18" charset="0"/>
              <a:cs typeface="Times New Roman" panose="02020603050405020304" pitchFamily="18" charset="0"/>
            </a:rPr>
            <a:t>Sensitive to hyperparameters</a:t>
          </a:r>
        </a:p>
      </dgm:t>
    </dgm:pt>
    <dgm:pt modelId="{C2E011DD-BD35-4BEC-AECD-D96A9DC11BE3}" type="parTrans" cxnId="{A2DC6EEB-33A6-4393-9D0A-F5801DC49A61}">
      <dgm:prSet/>
      <dgm:spPr/>
      <dgm:t>
        <a:bodyPr/>
        <a:lstStyle/>
        <a:p>
          <a:endParaRPr lang="en-US"/>
        </a:p>
      </dgm:t>
    </dgm:pt>
    <dgm:pt modelId="{B14CD984-88F0-4CE3-B7A5-5859A843FCDB}" type="sibTrans" cxnId="{A2DC6EEB-33A6-4393-9D0A-F5801DC49A61}">
      <dgm:prSet/>
      <dgm:spPr/>
      <dgm:t>
        <a:bodyPr/>
        <a:lstStyle/>
        <a:p>
          <a:endParaRPr lang="en-US"/>
        </a:p>
      </dgm:t>
    </dgm:pt>
    <dgm:pt modelId="{BBB41C38-785F-48E4-8538-1313B1EBFCE1}">
      <dgm:prSet custT="1"/>
      <dgm:spPr/>
      <dgm:t>
        <a:bodyPr/>
        <a:lstStyle/>
        <a:p>
          <a:r>
            <a:rPr lang="en-US" sz="2700" dirty="0"/>
            <a:t>- </a:t>
          </a:r>
          <a:r>
            <a:rPr lang="en-US" sz="1500" dirty="0">
              <a:latin typeface="Times New Roman" panose="02020603050405020304" pitchFamily="18" charset="0"/>
              <a:cs typeface="Times New Roman" panose="02020603050405020304" pitchFamily="18" charset="0"/>
            </a:rPr>
            <a:t>3×3 cube is exponentially harder</a:t>
          </a:r>
        </a:p>
      </dgm:t>
    </dgm:pt>
    <dgm:pt modelId="{24730A59-C593-4170-B772-6A78478D61D3}" type="parTrans" cxnId="{0026246C-0A2C-4209-A178-73B7BA2A206D}">
      <dgm:prSet/>
      <dgm:spPr/>
      <dgm:t>
        <a:bodyPr/>
        <a:lstStyle/>
        <a:p>
          <a:endParaRPr lang="en-US"/>
        </a:p>
      </dgm:t>
    </dgm:pt>
    <dgm:pt modelId="{742788B2-7E5B-4673-AFCA-AEFA27AD844B}" type="sibTrans" cxnId="{0026246C-0A2C-4209-A178-73B7BA2A206D}">
      <dgm:prSet/>
      <dgm:spPr/>
      <dgm:t>
        <a:bodyPr/>
        <a:lstStyle/>
        <a:p>
          <a:endParaRPr lang="en-US"/>
        </a:p>
      </dgm:t>
    </dgm:pt>
    <dgm:pt modelId="{BCBEE28C-7B50-4E8E-AA3F-B622F6BC664D}" type="pres">
      <dgm:prSet presAssocID="{046A99B2-D1FC-4B21-B155-C6677EBEB2C9}" presName="linear" presStyleCnt="0">
        <dgm:presLayoutVars>
          <dgm:animLvl val="lvl"/>
          <dgm:resizeHandles val="exact"/>
        </dgm:presLayoutVars>
      </dgm:prSet>
      <dgm:spPr/>
    </dgm:pt>
    <dgm:pt modelId="{53083865-C13C-4526-A72E-E22885F2C3E9}" type="pres">
      <dgm:prSet presAssocID="{8271FEE0-7CE8-4FCC-A4E1-3EA90C5B1D9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9BF76B-8DE0-4494-BF90-0E9701B00331}" type="pres">
      <dgm:prSet presAssocID="{4B19FC2E-DDB5-4EE2-9822-CEDEC6F1C16E}" presName="spacer" presStyleCnt="0"/>
      <dgm:spPr/>
    </dgm:pt>
    <dgm:pt modelId="{F50B35C2-C6FA-4460-8EEA-3BF09A9477CA}" type="pres">
      <dgm:prSet presAssocID="{047897E0-4DA6-4C2E-98D0-4565B1004BE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E7ADD8-B392-4342-A8F6-D55E268AA79D}" type="pres">
      <dgm:prSet presAssocID="{7440F06C-0F8B-4F2A-86BF-AEEAAC23B6A4}" presName="spacer" presStyleCnt="0"/>
      <dgm:spPr/>
    </dgm:pt>
    <dgm:pt modelId="{A10430B3-3A11-4242-8DFD-D9AE26F7DFEF}" type="pres">
      <dgm:prSet presAssocID="{8CC14227-616E-496B-8F3E-ED195B0AA6B9}" presName="parentText" presStyleLbl="node1" presStyleIdx="2" presStyleCnt="4" custLinFactNeighborX="16" custLinFactNeighborY="25288">
        <dgm:presLayoutVars>
          <dgm:chMax val="0"/>
          <dgm:bulletEnabled val="1"/>
        </dgm:presLayoutVars>
      </dgm:prSet>
      <dgm:spPr/>
    </dgm:pt>
    <dgm:pt modelId="{A6E57F50-E98F-4258-9CCB-D18DA52C3763}" type="pres">
      <dgm:prSet presAssocID="{B14CD984-88F0-4CE3-B7A5-5859A843FCDB}" presName="spacer" presStyleCnt="0"/>
      <dgm:spPr/>
    </dgm:pt>
    <dgm:pt modelId="{0D9F1C04-A047-486C-A7D7-7709C4E64A35}" type="pres">
      <dgm:prSet presAssocID="{BBB41C38-785F-48E4-8538-1313B1EBFCE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69A504-FC9D-4E40-8400-FAFFEE6A76C7}" type="presOf" srcId="{046A99B2-D1FC-4B21-B155-C6677EBEB2C9}" destId="{BCBEE28C-7B50-4E8E-AA3F-B622F6BC664D}" srcOrd="0" destOrd="0" presId="urn:microsoft.com/office/officeart/2005/8/layout/vList2"/>
    <dgm:cxn modelId="{B74A7F42-629B-4F6F-8ED5-EDC4063BFDEB}" type="presOf" srcId="{8CC14227-616E-496B-8F3E-ED195B0AA6B9}" destId="{A10430B3-3A11-4242-8DFD-D9AE26F7DFEF}" srcOrd="0" destOrd="0" presId="urn:microsoft.com/office/officeart/2005/8/layout/vList2"/>
    <dgm:cxn modelId="{BE97906B-C101-4269-8B78-DCB13F88CAB9}" srcId="{046A99B2-D1FC-4B21-B155-C6677EBEB2C9}" destId="{8271FEE0-7CE8-4FCC-A4E1-3EA90C5B1D94}" srcOrd="0" destOrd="0" parTransId="{236B4279-D5F9-4FB6-918D-9226248D187F}" sibTransId="{4B19FC2E-DDB5-4EE2-9822-CEDEC6F1C16E}"/>
    <dgm:cxn modelId="{0026246C-0A2C-4209-A178-73B7BA2A206D}" srcId="{046A99B2-D1FC-4B21-B155-C6677EBEB2C9}" destId="{BBB41C38-785F-48E4-8538-1313B1EBFCE1}" srcOrd="3" destOrd="0" parTransId="{24730A59-C593-4170-B772-6A78478D61D3}" sibTransId="{742788B2-7E5B-4673-AFCA-AEFA27AD844B}"/>
    <dgm:cxn modelId="{DBDA5476-ABC3-4E77-830E-624DB71036C4}" type="presOf" srcId="{BBB41C38-785F-48E4-8538-1313B1EBFCE1}" destId="{0D9F1C04-A047-486C-A7D7-7709C4E64A35}" srcOrd="0" destOrd="0" presId="urn:microsoft.com/office/officeart/2005/8/layout/vList2"/>
    <dgm:cxn modelId="{85143F85-11A6-415D-8A9F-29CAB80401DD}" type="presOf" srcId="{047897E0-4DA6-4C2E-98D0-4565B1004BED}" destId="{F50B35C2-C6FA-4460-8EEA-3BF09A9477CA}" srcOrd="0" destOrd="0" presId="urn:microsoft.com/office/officeart/2005/8/layout/vList2"/>
    <dgm:cxn modelId="{804113B3-21C9-49F4-9370-4358B599A948}" srcId="{046A99B2-D1FC-4B21-B155-C6677EBEB2C9}" destId="{047897E0-4DA6-4C2E-98D0-4565B1004BED}" srcOrd="1" destOrd="0" parTransId="{BDE4E64D-58B2-4DF3-BB19-85EF6FD89228}" sibTransId="{7440F06C-0F8B-4F2A-86BF-AEEAAC23B6A4}"/>
    <dgm:cxn modelId="{A2DC6EEB-33A6-4393-9D0A-F5801DC49A61}" srcId="{046A99B2-D1FC-4B21-B155-C6677EBEB2C9}" destId="{8CC14227-616E-496B-8F3E-ED195B0AA6B9}" srcOrd="2" destOrd="0" parTransId="{C2E011DD-BD35-4BEC-AECD-D96A9DC11BE3}" sibTransId="{B14CD984-88F0-4CE3-B7A5-5859A843FCDB}"/>
    <dgm:cxn modelId="{92E2CCF8-4FAE-4317-9A4A-45BA3491B831}" type="presOf" srcId="{8271FEE0-7CE8-4FCC-A4E1-3EA90C5B1D94}" destId="{53083865-C13C-4526-A72E-E22885F2C3E9}" srcOrd="0" destOrd="0" presId="urn:microsoft.com/office/officeart/2005/8/layout/vList2"/>
    <dgm:cxn modelId="{F36C89A4-2546-477B-B2C5-CF5324B87080}" type="presParOf" srcId="{BCBEE28C-7B50-4E8E-AA3F-B622F6BC664D}" destId="{53083865-C13C-4526-A72E-E22885F2C3E9}" srcOrd="0" destOrd="0" presId="urn:microsoft.com/office/officeart/2005/8/layout/vList2"/>
    <dgm:cxn modelId="{45D699C4-4379-4324-9F14-EF1F1F446971}" type="presParOf" srcId="{BCBEE28C-7B50-4E8E-AA3F-B622F6BC664D}" destId="{B59BF76B-8DE0-4494-BF90-0E9701B00331}" srcOrd="1" destOrd="0" presId="urn:microsoft.com/office/officeart/2005/8/layout/vList2"/>
    <dgm:cxn modelId="{78BE085D-6764-4B8C-897E-8699CF88DBFB}" type="presParOf" srcId="{BCBEE28C-7B50-4E8E-AA3F-B622F6BC664D}" destId="{F50B35C2-C6FA-4460-8EEA-3BF09A9477CA}" srcOrd="2" destOrd="0" presId="urn:microsoft.com/office/officeart/2005/8/layout/vList2"/>
    <dgm:cxn modelId="{ACB461E8-A632-4D05-9CEA-061015D18FF1}" type="presParOf" srcId="{BCBEE28C-7B50-4E8E-AA3F-B622F6BC664D}" destId="{56E7ADD8-B392-4342-A8F6-D55E268AA79D}" srcOrd="3" destOrd="0" presId="urn:microsoft.com/office/officeart/2005/8/layout/vList2"/>
    <dgm:cxn modelId="{2545696D-7C32-4761-96BD-AFE0BCCE5B38}" type="presParOf" srcId="{BCBEE28C-7B50-4E8E-AA3F-B622F6BC664D}" destId="{A10430B3-3A11-4242-8DFD-D9AE26F7DFEF}" srcOrd="4" destOrd="0" presId="urn:microsoft.com/office/officeart/2005/8/layout/vList2"/>
    <dgm:cxn modelId="{A6B48670-D9A8-43B4-B20E-2A8D2D539E85}" type="presParOf" srcId="{BCBEE28C-7B50-4E8E-AA3F-B622F6BC664D}" destId="{A6E57F50-E98F-4258-9CCB-D18DA52C3763}" srcOrd="5" destOrd="0" presId="urn:microsoft.com/office/officeart/2005/8/layout/vList2"/>
    <dgm:cxn modelId="{0E7DE17E-9793-46C1-9DC4-E7DEDCC83A52}" type="presParOf" srcId="{BCBEE28C-7B50-4E8E-AA3F-B622F6BC664D}" destId="{0D9F1C04-A047-486C-A7D7-7709C4E64A3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093CEA-AE94-4C6A-B04F-7E6CF43566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7424B06-DB2B-4326-BC21-A7B2C3758A26}">
      <dgm:prSet custT="1"/>
      <dgm:spPr/>
      <dgm:t>
        <a:bodyPr/>
        <a:lstStyle/>
        <a:p>
          <a:r>
            <a:rPr lang="en-US" sz="1500">
              <a:latin typeface="Times New Roman" panose="02020603050405020304" pitchFamily="18" charset="0"/>
              <a:cs typeface="Times New Roman" panose="02020603050405020304" pitchFamily="18" charset="0"/>
            </a:rPr>
            <a:t>- Implement Double-DQN / Dueling-DQN</a:t>
          </a:r>
        </a:p>
      </dgm:t>
    </dgm:pt>
    <dgm:pt modelId="{DC645C9C-76A7-45E1-8142-DE1923584135}" type="parTrans" cxnId="{CFB80109-D3B3-48E2-93CC-80263B35F98B}">
      <dgm:prSet/>
      <dgm:spPr/>
      <dgm:t>
        <a:bodyPr/>
        <a:lstStyle/>
        <a:p>
          <a:endParaRPr lang="en-US"/>
        </a:p>
      </dgm:t>
    </dgm:pt>
    <dgm:pt modelId="{791F01EE-5997-403A-82B1-344A3E21394F}" type="sibTrans" cxnId="{CFB80109-D3B3-48E2-93CC-80263B35F98B}">
      <dgm:prSet/>
      <dgm:spPr/>
      <dgm:t>
        <a:bodyPr/>
        <a:lstStyle/>
        <a:p>
          <a:endParaRPr lang="en-US"/>
        </a:p>
      </dgm:t>
    </dgm:pt>
    <dgm:pt modelId="{B0540BEB-EFA9-4AB4-9FF1-7B50C64AF53D}">
      <dgm:prSet custT="1"/>
      <dgm:spPr/>
      <dgm:t>
        <a:bodyPr/>
        <a:lstStyle/>
        <a:p>
          <a:r>
            <a:rPr lang="en-US" sz="1500">
              <a:latin typeface="Times New Roman" panose="02020603050405020304" pitchFamily="18" charset="0"/>
              <a:cs typeface="Times New Roman" panose="02020603050405020304" pitchFamily="18" charset="0"/>
            </a:rPr>
            <a:t>- Better reward shaping</a:t>
          </a:r>
        </a:p>
      </dgm:t>
    </dgm:pt>
    <dgm:pt modelId="{E734D6C3-D255-4272-8312-B2E708D759B2}" type="parTrans" cxnId="{9D7D7CED-54F0-47EB-9C05-B0DA3B02B9D4}">
      <dgm:prSet/>
      <dgm:spPr/>
      <dgm:t>
        <a:bodyPr/>
        <a:lstStyle/>
        <a:p>
          <a:endParaRPr lang="en-US"/>
        </a:p>
      </dgm:t>
    </dgm:pt>
    <dgm:pt modelId="{2202D604-D265-42E6-B20C-EDA1CBE68B60}" type="sibTrans" cxnId="{9D7D7CED-54F0-47EB-9C05-B0DA3B02B9D4}">
      <dgm:prSet/>
      <dgm:spPr/>
      <dgm:t>
        <a:bodyPr/>
        <a:lstStyle/>
        <a:p>
          <a:endParaRPr lang="en-US"/>
        </a:p>
      </dgm:t>
    </dgm:pt>
    <dgm:pt modelId="{43E40BBB-4F0D-4A27-B3DE-8290DF1AA6E2}">
      <dgm:prSet custT="1"/>
      <dgm:spPr/>
      <dgm:t>
        <a:bodyPr/>
        <a:lstStyle/>
        <a:p>
          <a:r>
            <a:rPr lang="en-US" sz="1500">
              <a:latin typeface="Times New Roman" panose="02020603050405020304" pitchFamily="18" charset="0"/>
              <a:cs typeface="Times New Roman" panose="02020603050405020304" pitchFamily="18" charset="0"/>
            </a:rPr>
            <a:t>- CNN-based visual encoding</a:t>
          </a:r>
        </a:p>
      </dgm:t>
    </dgm:pt>
    <dgm:pt modelId="{AA22B561-5EAB-4067-A6B0-D954DE25F433}" type="parTrans" cxnId="{88C32696-F2A9-4449-AEC4-2E7E227300E5}">
      <dgm:prSet/>
      <dgm:spPr/>
      <dgm:t>
        <a:bodyPr/>
        <a:lstStyle/>
        <a:p>
          <a:endParaRPr lang="en-US"/>
        </a:p>
      </dgm:t>
    </dgm:pt>
    <dgm:pt modelId="{2A263F49-2284-4DDA-8DBE-341F5BF586A4}" type="sibTrans" cxnId="{88C32696-F2A9-4449-AEC4-2E7E227300E5}">
      <dgm:prSet/>
      <dgm:spPr/>
      <dgm:t>
        <a:bodyPr/>
        <a:lstStyle/>
        <a:p>
          <a:endParaRPr lang="en-US"/>
        </a:p>
      </dgm:t>
    </dgm:pt>
    <dgm:pt modelId="{B8596E56-4B80-48A5-969B-B32376723766}">
      <dgm:prSet custT="1"/>
      <dgm:spPr/>
      <dgm:t>
        <a:bodyPr/>
        <a:lstStyle/>
        <a:p>
          <a:r>
            <a:rPr lang="en-US" sz="1500">
              <a:latin typeface="Times New Roman" panose="02020603050405020304" pitchFamily="18" charset="0"/>
              <a:cs typeface="Times New Roman" panose="02020603050405020304" pitchFamily="18" charset="0"/>
            </a:rPr>
            <a:t>- Imitation learning with example solutions</a:t>
          </a:r>
        </a:p>
      </dgm:t>
    </dgm:pt>
    <dgm:pt modelId="{FC5A4861-0CBD-4CA1-9047-518F0E5BCF86}" type="parTrans" cxnId="{5000ADAD-7605-4019-8507-09FCE9AD1002}">
      <dgm:prSet/>
      <dgm:spPr/>
      <dgm:t>
        <a:bodyPr/>
        <a:lstStyle/>
        <a:p>
          <a:endParaRPr lang="en-US"/>
        </a:p>
      </dgm:t>
    </dgm:pt>
    <dgm:pt modelId="{56DCC91A-68DA-4EA2-B43F-712EDADDCC8A}" type="sibTrans" cxnId="{5000ADAD-7605-4019-8507-09FCE9AD1002}">
      <dgm:prSet/>
      <dgm:spPr/>
      <dgm:t>
        <a:bodyPr/>
        <a:lstStyle/>
        <a:p>
          <a:endParaRPr lang="en-US"/>
        </a:p>
      </dgm:t>
    </dgm:pt>
    <dgm:pt modelId="{7110609B-C08D-4EB1-B872-F1368B74958A}" type="pres">
      <dgm:prSet presAssocID="{73093CEA-AE94-4C6A-B04F-7E6CF43566BA}" presName="root" presStyleCnt="0">
        <dgm:presLayoutVars>
          <dgm:dir/>
          <dgm:resizeHandles val="exact"/>
        </dgm:presLayoutVars>
      </dgm:prSet>
      <dgm:spPr/>
    </dgm:pt>
    <dgm:pt modelId="{FC6A4BD2-9B2C-45A6-B8F9-09453221D8E3}" type="pres">
      <dgm:prSet presAssocID="{C7424B06-DB2B-4326-BC21-A7B2C3758A26}" presName="compNode" presStyleCnt="0"/>
      <dgm:spPr/>
    </dgm:pt>
    <dgm:pt modelId="{3AC8C074-BDAA-4F9E-9581-E32812F881DC}" type="pres">
      <dgm:prSet presAssocID="{C7424B06-DB2B-4326-BC21-A7B2C3758A26}" presName="bgRect" presStyleLbl="bgShp" presStyleIdx="0" presStyleCnt="4"/>
      <dgm:spPr/>
    </dgm:pt>
    <dgm:pt modelId="{D5831FCA-3D86-4596-9F40-23F0DAAD8758}" type="pres">
      <dgm:prSet presAssocID="{C7424B06-DB2B-4326-BC21-A7B2C3758A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BBA517DB-6E97-4BD7-818D-BED8EFA3A296}" type="pres">
      <dgm:prSet presAssocID="{C7424B06-DB2B-4326-BC21-A7B2C3758A26}" presName="spaceRect" presStyleCnt="0"/>
      <dgm:spPr/>
    </dgm:pt>
    <dgm:pt modelId="{80C4FC9A-B7DA-4AA3-AED2-4AEAB015F412}" type="pres">
      <dgm:prSet presAssocID="{C7424B06-DB2B-4326-BC21-A7B2C3758A26}" presName="parTx" presStyleLbl="revTx" presStyleIdx="0" presStyleCnt="4">
        <dgm:presLayoutVars>
          <dgm:chMax val="0"/>
          <dgm:chPref val="0"/>
        </dgm:presLayoutVars>
      </dgm:prSet>
      <dgm:spPr/>
    </dgm:pt>
    <dgm:pt modelId="{5D8E9B7D-2521-4FE4-BC13-11845A65316C}" type="pres">
      <dgm:prSet presAssocID="{791F01EE-5997-403A-82B1-344A3E21394F}" presName="sibTrans" presStyleCnt="0"/>
      <dgm:spPr/>
    </dgm:pt>
    <dgm:pt modelId="{62BA2302-6303-4F7E-AB59-47195913EFDE}" type="pres">
      <dgm:prSet presAssocID="{B0540BEB-EFA9-4AB4-9FF1-7B50C64AF53D}" presName="compNode" presStyleCnt="0"/>
      <dgm:spPr/>
    </dgm:pt>
    <dgm:pt modelId="{312175A0-77AA-46AB-9520-F34B11C16AFF}" type="pres">
      <dgm:prSet presAssocID="{B0540BEB-EFA9-4AB4-9FF1-7B50C64AF53D}" presName="bgRect" presStyleLbl="bgShp" presStyleIdx="1" presStyleCnt="4"/>
      <dgm:spPr/>
    </dgm:pt>
    <dgm:pt modelId="{3494FE0B-4352-4F41-88E1-F40168E751A5}" type="pres">
      <dgm:prSet presAssocID="{B0540BEB-EFA9-4AB4-9FF1-7B50C64AF5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0EAFD1CF-2F95-4F74-AEFF-9C841CC18FC1}" type="pres">
      <dgm:prSet presAssocID="{B0540BEB-EFA9-4AB4-9FF1-7B50C64AF53D}" presName="spaceRect" presStyleCnt="0"/>
      <dgm:spPr/>
    </dgm:pt>
    <dgm:pt modelId="{97928B98-9BA9-4797-BA7B-03FDE67D8F20}" type="pres">
      <dgm:prSet presAssocID="{B0540BEB-EFA9-4AB4-9FF1-7B50C64AF53D}" presName="parTx" presStyleLbl="revTx" presStyleIdx="1" presStyleCnt="4">
        <dgm:presLayoutVars>
          <dgm:chMax val="0"/>
          <dgm:chPref val="0"/>
        </dgm:presLayoutVars>
      </dgm:prSet>
      <dgm:spPr/>
    </dgm:pt>
    <dgm:pt modelId="{048001CA-2F50-40D8-AEC0-9FF6407FB2FF}" type="pres">
      <dgm:prSet presAssocID="{2202D604-D265-42E6-B20C-EDA1CBE68B60}" presName="sibTrans" presStyleCnt="0"/>
      <dgm:spPr/>
    </dgm:pt>
    <dgm:pt modelId="{8E365AF6-7CA4-4B81-9E48-67AB44D70DBA}" type="pres">
      <dgm:prSet presAssocID="{43E40BBB-4F0D-4A27-B3DE-8290DF1AA6E2}" presName="compNode" presStyleCnt="0"/>
      <dgm:spPr/>
    </dgm:pt>
    <dgm:pt modelId="{7566AD96-AD64-4C36-8326-5CFD0D9A5FC0}" type="pres">
      <dgm:prSet presAssocID="{43E40BBB-4F0D-4A27-B3DE-8290DF1AA6E2}" presName="bgRect" presStyleLbl="bgShp" presStyleIdx="2" presStyleCnt="4"/>
      <dgm:spPr/>
    </dgm:pt>
    <dgm:pt modelId="{23D0709B-5C91-4C5E-8463-BA20416ECDD2}" type="pres">
      <dgm:prSet presAssocID="{43E40BBB-4F0D-4A27-B3DE-8290DF1AA6E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B1B16180-CADA-40D0-A668-A2F8EF827351}" type="pres">
      <dgm:prSet presAssocID="{43E40BBB-4F0D-4A27-B3DE-8290DF1AA6E2}" presName="spaceRect" presStyleCnt="0"/>
      <dgm:spPr/>
    </dgm:pt>
    <dgm:pt modelId="{82603D98-A8CF-4C2F-9BDE-EC2968A63C74}" type="pres">
      <dgm:prSet presAssocID="{43E40BBB-4F0D-4A27-B3DE-8290DF1AA6E2}" presName="parTx" presStyleLbl="revTx" presStyleIdx="2" presStyleCnt="4">
        <dgm:presLayoutVars>
          <dgm:chMax val="0"/>
          <dgm:chPref val="0"/>
        </dgm:presLayoutVars>
      </dgm:prSet>
      <dgm:spPr/>
    </dgm:pt>
    <dgm:pt modelId="{09CD238C-FA2A-4387-ADA7-489BB2BD3B7F}" type="pres">
      <dgm:prSet presAssocID="{2A263F49-2284-4DDA-8DBE-341F5BF586A4}" presName="sibTrans" presStyleCnt="0"/>
      <dgm:spPr/>
    </dgm:pt>
    <dgm:pt modelId="{E8F08920-AC52-4C8E-AD26-AB8B8D91830F}" type="pres">
      <dgm:prSet presAssocID="{B8596E56-4B80-48A5-969B-B32376723766}" presName="compNode" presStyleCnt="0"/>
      <dgm:spPr/>
    </dgm:pt>
    <dgm:pt modelId="{1F6C9CA6-CCBC-45D8-ADEB-AC3E5533BF8E}" type="pres">
      <dgm:prSet presAssocID="{B8596E56-4B80-48A5-969B-B32376723766}" presName="bgRect" presStyleLbl="bgShp" presStyleIdx="3" presStyleCnt="4"/>
      <dgm:spPr/>
    </dgm:pt>
    <dgm:pt modelId="{8FD031F6-10AD-4392-BD0A-073EFF01BB9D}" type="pres">
      <dgm:prSet presAssocID="{B8596E56-4B80-48A5-969B-B3237672376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7203D5EB-8B31-4DB3-AF6C-200CA3A3A5BF}" type="pres">
      <dgm:prSet presAssocID="{B8596E56-4B80-48A5-969B-B32376723766}" presName="spaceRect" presStyleCnt="0"/>
      <dgm:spPr/>
    </dgm:pt>
    <dgm:pt modelId="{C86BDDB1-C8BD-494D-9C0E-66D572BDF6AF}" type="pres">
      <dgm:prSet presAssocID="{B8596E56-4B80-48A5-969B-B3237672376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FB80109-D3B3-48E2-93CC-80263B35F98B}" srcId="{73093CEA-AE94-4C6A-B04F-7E6CF43566BA}" destId="{C7424B06-DB2B-4326-BC21-A7B2C3758A26}" srcOrd="0" destOrd="0" parTransId="{DC645C9C-76A7-45E1-8142-DE1923584135}" sibTransId="{791F01EE-5997-403A-82B1-344A3E21394F}"/>
    <dgm:cxn modelId="{13B63546-7458-4B54-809A-68AE2B299337}" type="presOf" srcId="{C7424B06-DB2B-4326-BC21-A7B2C3758A26}" destId="{80C4FC9A-B7DA-4AA3-AED2-4AEAB015F412}" srcOrd="0" destOrd="0" presId="urn:microsoft.com/office/officeart/2018/2/layout/IconVerticalSolidList"/>
    <dgm:cxn modelId="{A88CED55-CB46-4E57-98B2-607DFD0733E6}" type="presOf" srcId="{B8596E56-4B80-48A5-969B-B32376723766}" destId="{C86BDDB1-C8BD-494D-9C0E-66D572BDF6AF}" srcOrd="0" destOrd="0" presId="urn:microsoft.com/office/officeart/2018/2/layout/IconVerticalSolidList"/>
    <dgm:cxn modelId="{88C32696-F2A9-4449-AEC4-2E7E227300E5}" srcId="{73093CEA-AE94-4C6A-B04F-7E6CF43566BA}" destId="{43E40BBB-4F0D-4A27-B3DE-8290DF1AA6E2}" srcOrd="2" destOrd="0" parTransId="{AA22B561-5EAB-4067-A6B0-D954DE25F433}" sibTransId="{2A263F49-2284-4DDA-8DBE-341F5BF586A4}"/>
    <dgm:cxn modelId="{9F1721AB-D9B9-443C-B686-C2C4201EC607}" type="presOf" srcId="{73093CEA-AE94-4C6A-B04F-7E6CF43566BA}" destId="{7110609B-C08D-4EB1-B872-F1368B74958A}" srcOrd="0" destOrd="0" presId="urn:microsoft.com/office/officeart/2018/2/layout/IconVerticalSolidList"/>
    <dgm:cxn modelId="{5000ADAD-7605-4019-8507-09FCE9AD1002}" srcId="{73093CEA-AE94-4C6A-B04F-7E6CF43566BA}" destId="{B8596E56-4B80-48A5-969B-B32376723766}" srcOrd="3" destOrd="0" parTransId="{FC5A4861-0CBD-4CA1-9047-518F0E5BCF86}" sibTransId="{56DCC91A-68DA-4EA2-B43F-712EDADDCC8A}"/>
    <dgm:cxn modelId="{D2E026C0-C5F8-4CBA-A463-0523CB531D6E}" type="presOf" srcId="{43E40BBB-4F0D-4A27-B3DE-8290DF1AA6E2}" destId="{82603D98-A8CF-4C2F-9BDE-EC2968A63C74}" srcOrd="0" destOrd="0" presId="urn:microsoft.com/office/officeart/2018/2/layout/IconVerticalSolidList"/>
    <dgm:cxn modelId="{BD9260DD-C4D0-461A-8F4C-6EDE1975FCBA}" type="presOf" srcId="{B0540BEB-EFA9-4AB4-9FF1-7B50C64AF53D}" destId="{97928B98-9BA9-4797-BA7B-03FDE67D8F20}" srcOrd="0" destOrd="0" presId="urn:microsoft.com/office/officeart/2018/2/layout/IconVerticalSolidList"/>
    <dgm:cxn modelId="{9D7D7CED-54F0-47EB-9C05-B0DA3B02B9D4}" srcId="{73093CEA-AE94-4C6A-B04F-7E6CF43566BA}" destId="{B0540BEB-EFA9-4AB4-9FF1-7B50C64AF53D}" srcOrd="1" destOrd="0" parTransId="{E734D6C3-D255-4272-8312-B2E708D759B2}" sibTransId="{2202D604-D265-42E6-B20C-EDA1CBE68B60}"/>
    <dgm:cxn modelId="{676C7DBD-9A0F-46BA-AB74-1C4112EF196A}" type="presParOf" srcId="{7110609B-C08D-4EB1-B872-F1368B74958A}" destId="{FC6A4BD2-9B2C-45A6-B8F9-09453221D8E3}" srcOrd="0" destOrd="0" presId="urn:microsoft.com/office/officeart/2018/2/layout/IconVerticalSolidList"/>
    <dgm:cxn modelId="{1850F39A-B9BE-4AAF-B6DC-49B0EBF1DCBE}" type="presParOf" srcId="{FC6A4BD2-9B2C-45A6-B8F9-09453221D8E3}" destId="{3AC8C074-BDAA-4F9E-9581-E32812F881DC}" srcOrd="0" destOrd="0" presId="urn:microsoft.com/office/officeart/2018/2/layout/IconVerticalSolidList"/>
    <dgm:cxn modelId="{1C865697-289D-46A1-A0AC-1F8DCD45FCAD}" type="presParOf" srcId="{FC6A4BD2-9B2C-45A6-B8F9-09453221D8E3}" destId="{D5831FCA-3D86-4596-9F40-23F0DAAD8758}" srcOrd="1" destOrd="0" presId="urn:microsoft.com/office/officeart/2018/2/layout/IconVerticalSolidList"/>
    <dgm:cxn modelId="{A0019F87-A848-427C-8928-5B6436DCC944}" type="presParOf" srcId="{FC6A4BD2-9B2C-45A6-B8F9-09453221D8E3}" destId="{BBA517DB-6E97-4BD7-818D-BED8EFA3A296}" srcOrd="2" destOrd="0" presId="urn:microsoft.com/office/officeart/2018/2/layout/IconVerticalSolidList"/>
    <dgm:cxn modelId="{8282E983-CFC2-440C-BF15-98AA81308013}" type="presParOf" srcId="{FC6A4BD2-9B2C-45A6-B8F9-09453221D8E3}" destId="{80C4FC9A-B7DA-4AA3-AED2-4AEAB015F412}" srcOrd="3" destOrd="0" presId="urn:microsoft.com/office/officeart/2018/2/layout/IconVerticalSolidList"/>
    <dgm:cxn modelId="{9E887173-37A8-4154-ACB9-D126ED4EB521}" type="presParOf" srcId="{7110609B-C08D-4EB1-B872-F1368B74958A}" destId="{5D8E9B7D-2521-4FE4-BC13-11845A65316C}" srcOrd="1" destOrd="0" presId="urn:microsoft.com/office/officeart/2018/2/layout/IconVerticalSolidList"/>
    <dgm:cxn modelId="{0371258C-0C04-48DC-ABCC-F1108B85F7C0}" type="presParOf" srcId="{7110609B-C08D-4EB1-B872-F1368B74958A}" destId="{62BA2302-6303-4F7E-AB59-47195913EFDE}" srcOrd="2" destOrd="0" presId="urn:microsoft.com/office/officeart/2018/2/layout/IconVerticalSolidList"/>
    <dgm:cxn modelId="{A180A3C1-EFC8-43B3-9CA5-08A7FD0D6732}" type="presParOf" srcId="{62BA2302-6303-4F7E-AB59-47195913EFDE}" destId="{312175A0-77AA-46AB-9520-F34B11C16AFF}" srcOrd="0" destOrd="0" presId="urn:microsoft.com/office/officeart/2018/2/layout/IconVerticalSolidList"/>
    <dgm:cxn modelId="{62AE3200-CE79-43AF-8A39-F2332401678E}" type="presParOf" srcId="{62BA2302-6303-4F7E-AB59-47195913EFDE}" destId="{3494FE0B-4352-4F41-88E1-F40168E751A5}" srcOrd="1" destOrd="0" presId="urn:microsoft.com/office/officeart/2018/2/layout/IconVerticalSolidList"/>
    <dgm:cxn modelId="{6FDC0AA9-1AD8-4802-8027-996130576EFB}" type="presParOf" srcId="{62BA2302-6303-4F7E-AB59-47195913EFDE}" destId="{0EAFD1CF-2F95-4F74-AEFF-9C841CC18FC1}" srcOrd="2" destOrd="0" presId="urn:microsoft.com/office/officeart/2018/2/layout/IconVerticalSolidList"/>
    <dgm:cxn modelId="{0E4E155E-6A0C-4E73-8F02-29E09D2BEC7A}" type="presParOf" srcId="{62BA2302-6303-4F7E-AB59-47195913EFDE}" destId="{97928B98-9BA9-4797-BA7B-03FDE67D8F20}" srcOrd="3" destOrd="0" presId="urn:microsoft.com/office/officeart/2018/2/layout/IconVerticalSolidList"/>
    <dgm:cxn modelId="{4360EF54-ABD0-4001-B3C9-0D7235BAE201}" type="presParOf" srcId="{7110609B-C08D-4EB1-B872-F1368B74958A}" destId="{048001CA-2F50-40D8-AEC0-9FF6407FB2FF}" srcOrd="3" destOrd="0" presId="urn:microsoft.com/office/officeart/2018/2/layout/IconVerticalSolidList"/>
    <dgm:cxn modelId="{96859FD0-9BBA-4628-B1CE-4E35F77E9C72}" type="presParOf" srcId="{7110609B-C08D-4EB1-B872-F1368B74958A}" destId="{8E365AF6-7CA4-4B81-9E48-67AB44D70DBA}" srcOrd="4" destOrd="0" presId="urn:microsoft.com/office/officeart/2018/2/layout/IconVerticalSolidList"/>
    <dgm:cxn modelId="{0AB62439-A3DD-40DC-8A7E-DF4040B67843}" type="presParOf" srcId="{8E365AF6-7CA4-4B81-9E48-67AB44D70DBA}" destId="{7566AD96-AD64-4C36-8326-5CFD0D9A5FC0}" srcOrd="0" destOrd="0" presId="urn:microsoft.com/office/officeart/2018/2/layout/IconVerticalSolidList"/>
    <dgm:cxn modelId="{C27D3E9A-56A4-47B0-8794-52F787196ADD}" type="presParOf" srcId="{8E365AF6-7CA4-4B81-9E48-67AB44D70DBA}" destId="{23D0709B-5C91-4C5E-8463-BA20416ECDD2}" srcOrd="1" destOrd="0" presId="urn:microsoft.com/office/officeart/2018/2/layout/IconVerticalSolidList"/>
    <dgm:cxn modelId="{3ED2B8CF-7247-49C9-93F3-18FB2E207819}" type="presParOf" srcId="{8E365AF6-7CA4-4B81-9E48-67AB44D70DBA}" destId="{B1B16180-CADA-40D0-A668-A2F8EF827351}" srcOrd="2" destOrd="0" presId="urn:microsoft.com/office/officeart/2018/2/layout/IconVerticalSolidList"/>
    <dgm:cxn modelId="{DCEA4668-5D2F-426C-A944-A9638E619801}" type="presParOf" srcId="{8E365AF6-7CA4-4B81-9E48-67AB44D70DBA}" destId="{82603D98-A8CF-4C2F-9BDE-EC2968A63C74}" srcOrd="3" destOrd="0" presId="urn:microsoft.com/office/officeart/2018/2/layout/IconVerticalSolidList"/>
    <dgm:cxn modelId="{5F07E008-5630-48CA-8E0C-B066259D00EC}" type="presParOf" srcId="{7110609B-C08D-4EB1-B872-F1368B74958A}" destId="{09CD238C-FA2A-4387-ADA7-489BB2BD3B7F}" srcOrd="5" destOrd="0" presId="urn:microsoft.com/office/officeart/2018/2/layout/IconVerticalSolidList"/>
    <dgm:cxn modelId="{28C1D925-E88D-4D0A-8845-3F10323685FF}" type="presParOf" srcId="{7110609B-C08D-4EB1-B872-F1368B74958A}" destId="{E8F08920-AC52-4C8E-AD26-AB8B8D91830F}" srcOrd="6" destOrd="0" presId="urn:microsoft.com/office/officeart/2018/2/layout/IconVerticalSolidList"/>
    <dgm:cxn modelId="{3EBB009B-9330-41A0-B139-A18F5D5176AB}" type="presParOf" srcId="{E8F08920-AC52-4C8E-AD26-AB8B8D91830F}" destId="{1F6C9CA6-CCBC-45D8-ADEB-AC3E5533BF8E}" srcOrd="0" destOrd="0" presId="urn:microsoft.com/office/officeart/2018/2/layout/IconVerticalSolidList"/>
    <dgm:cxn modelId="{F5546E35-442F-4F20-95F3-4D0F99FBF1B5}" type="presParOf" srcId="{E8F08920-AC52-4C8E-AD26-AB8B8D91830F}" destId="{8FD031F6-10AD-4392-BD0A-073EFF01BB9D}" srcOrd="1" destOrd="0" presId="urn:microsoft.com/office/officeart/2018/2/layout/IconVerticalSolidList"/>
    <dgm:cxn modelId="{F1599943-9AD5-438F-ADE5-5A0B1B199C1D}" type="presParOf" srcId="{E8F08920-AC52-4C8E-AD26-AB8B8D91830F}" destId="{7203D5EB-8B31-4DB3-AF6C-200CA3A3A5BF}" srcOrd="2" destOrd="0" presId="urn:microsoft.com/office/officeart/2018/2/layout/IconVerticalSolidList"/>
    <dgm:cxn modelId="{46E17E3B-44ED-4096-900F-F992ED6370F0}" type="presParOf" srcId="{E8F08920-AC52-4C8E-AD26-AB8B8D91830F}" destId="{C86BDDB1-C8BD-494D-9C0E-66D572BDF6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21E48D-DF5E-4C25-BAD5-E23E928092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2BECAF2-CB63-4DE0-9AFD-C9315655C3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Reinforcement Learning + DQN used to solve 2×2 Rubik’s Cube.</a:t>
          </a:r>
        </a:p>
      </dgm:t>
    </dgm:pt>
    <dgm:pt modelId="{3C5CCAA8-CE51-4400-A577-1DD2C69595D9}" type="parTrans" cxnId="{2F600FD5-3BFC-45AE-8CFF-31409D0C5D06}">
      <dgm:prSet/>
      <dgm:spPr/>
      <dgm:t>
        <a:bodyPr/>
        <a:lstStyle/>
        <a:p>
          <a:endParaRPr lang="en-US"/>
        </a:p>
      </dgm:t>
    </dgm:pt>
    <dgm:pt modelId="{9EB7FC33-F6F8-41C4-9778-B212C1C57670}" type="sibTrans" cxnId="{2F600FD5-3BFC-45AE-8CFF-31409D0C5D06}">
      <dgm:prSet/>
      <dgm:spPr/>
      <dgm:t>
        <a:bodyPr/>
        <a:lstStyle/>
        <a:p>
          <a:endParaRPr lang="en-US"/>
        </a:p>
      </dgm:t>
    </dgm:pt>
    <dgm:pt modelId="{1F538EBF-6B75-4A7F-A8DA-9131A31C06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System improves cube correctness significantly.</a:t>
          </a:r>
        </a:p>
      </dgm:t>
    </dgm:pt>
    <dgm:pt modelId="{D50F21DE-77AB-4A05-AF9D-CE996C67B550}" type="parTrans" cxnId="{2465688F-3469-4558-A03B-7328393C80DE}">
      <dgm:prSet/>
      <dgm:spPr/>
      <dgm:t>
        <a:bodyPr/>
        <a:lstStyle/>
        <a:p>
          <a:endParaRPr lang="en-US"/>
        </a:p>
      </dgm:t>
    </dgm:pt>
    <dgm:pt modelId="{EA49CEAB-3D0F-40A3-A826-BBCCEEE6E5B2}" type="sibTrans" cxnId="{2465688F-3469-4558-A03B-7328393C80DE}">
      <dgm:prSet/>
      <dgm:spPr/>
      <dgm:t>
        <a:bodyPr/>
        <a:lstStyle/>
        <a:p>
          <a:endParaRPr lang="en-US"/>
        </a:p>
      </dgm:t>
    </dgm:pt>
    <dgm:pt modelId="{DBECFE80-82A5-42C6-8C61-7264D556B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Mid-term results show strong learning progress.</a:t>
          </a:r>
        </a:p>
      </dgm:t>
    </dgm:pt>
    <dgm:pt modelId="{11D497C7-1A7A-4CE3-B226-83A5F59CB1AB}" type="parTrans" cxnId="{BA2DB1CD-1AA3-40EB-AB6B-168A3AC57F03}">
      <dgm:prSet/>
      <dgm:spPr/>
      <dgm:t>
        <a:bodyPr/>
        <a:lstStyle/>
        <a:p>
          <a:endParaRPr lang="en-US"/>
        </a:p>
      </dgm:t>
    </dgm:pt>
    <dgm:pt modelId="{8BBDE872-6398-4AD1-A12B-B11D8BA0BB50}" type="sibTrans" cxnId="{BA2DB1CD-1AA3-40EB-AB6B-168A3AC57F03}">
      <dgm:prSet/>
      <dgm:spPr/>
      <dgm:t>
        <a:bodyPr/>
        <a:lstStyle/>
        <a:p>
          <a:endParaRPr lang="en-US"/>
        </a:p>
      </dgm:t>
    </dgm:pt>
    <dgm:pt modelId="{9406C049-906E-42EE-B0C4-771D379389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 goal: stable, reproducible solutions.</a:t>
          </a:r>
        </a:p>
      </dgm:t>
    </dgm:pt>
    <dgm:pt modelId="{80591682-720B-4E84-A5ED-9A6DE6308654}" type="parTrans" cxnId="{F6805CB9-8B4B-4185-AF0C-37C3EA8E2497}">
      <dgm:prSet/>
      <dgm:spPr/>
      <dgm:t>
        <a:bodyPr/>
        <a:lstStyle/>
        <a:p>
          <a:endParaRPr lang="en-US"/>
        </a:p>
      </dgm:t>
    </dgm:pt>
    <dgm:pt modelId="{1394F050-BEFD-4BA6-B7CF-7ED044063321}" type="sibTrans" cxnId="{F6805CB9-8B4B-4185-AF0C-37C3EA8E2497}">
      <dgm:prSet/>
      <dgm:spPr/>
      <dgm:t>
        <a:bodyPr/>
        <a:lstStyle/>
        <a:p>
          <a:endParaRPr lang="en-US"/>
        </a:p>
      </dgm:t>
    </dgm:pt>
    <dgm:pt modelId="{948DF47C-E0D7-4B4E-B821-D879AEC8C818}" type="pres">
      <dgm:prSet presAssocID="{0521E48D-DF5E-4C25-BAD5-E23E9280921E}" presName="root" presStyleCnt="0">
        <dgm:presLayoutVars>
          <dgm:dir/>
          <dgm:resizeHandles val="exact"/>
        </dgm:presLayoutVars>
      </dgm:prSet>
      <dgm:spPr/>
    </dgm:pt>
    <dgm:pt modelId="{1B851A6F-E5B9-414E-995C-BF3FD3F2A50D}" type="pres">
      <dgm:prSet presAssocID="{02BECAF2-CB63-4DE0-9AFD-C9315655C327}" presName="compNode" presStyleCnt="0"/>
      <dgm:spPr/>
    </dgm:pt>
    <dgm:pt modelId="{77121650-DBAB-401A-9258-B73D9764BD9F}" type="pres">
      <dgm:prSet presAssocID="{02BECAF2-CB63-4DE0-9AFD-C9315655C3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EEAAECA-BEF5-455C-8723-44283C61200F}" type="pres">
      <dgm:prSet presAssocID="{02BECAF2-CB63-4DE0-9AFD-C9315655C327}" presName="spaceRect" presStyleCnt="0"/>
      <dgm:spPr/>
    </dgm:pt>
    <dgm:pt modelId="{5CF5287A-B9AF-4AEF-82CE-5EECA211058A}" type="pres">
      <dgm:prSet presAssocID="{02BECAF2-CB63-4DE0-9AFD-C9315655C327}" presName="textRect" presStyleLbl="revTx" presStyleIdx="0" presStyleCnt="4">
        <dgm:presLayoutVars>
          <dgm:chMax val="1"/>
          <dgm:chPref val="1"/>
        </dgm:presLayoutVars>
      </dgm:prSet>
      <dgm:spPr/>
    </dgm:pt>
    <dgm:pt modelId="{4B33B61C-5B39-42E7-AB5F-55E5E5C9CC4C}" type="pres">
      <dgm:prSet presAssocID="{9EB7FC33-F6F8-41C4-9778-B212C1C57670}" presName="sibTrans" presStyleCnt="0"/>
      <dgm:spPr/>
    </dgm:pt>
    <dgm:pt modelId="{2BF319BA-6AB1-4E63-8E86-6CB957DA708E}" type="pres">
      <dgm:prSet presAssocID="{1F538EBF-6B75-4A7F-A8DA-9131A31C0679}" presName="compNode" presStyleCnt="0"/>
      <dgm:spPr/>
    </dgm:pt>
    <dgm:pt modelId="{2810C481-D76D-4E1F-9FAE-0E2CC4A26C0F}" type="pres">
      <dgm:prSet presAssocID="{1F538EBF-6B75-4A7F-A8DA-9131A31C06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E6E648F9-90D7-4298-ACE6-755E6C8EA9A8}" type="pres">
      <dgm:prSet presAssocID="{1F538EBF-6B75-4A7F-A8DA-9131A31C0679}" presName="spaceRect" presStyleCnt="0"/>
      <dgm:spPr/>
    </dgm:pt>
    <dgm:pt modelId="{1F22FB6C-3E5F-4A5F-B15C-DD725A6C8EB5}" type="pres">
      <dgm:prSet presAssocID="{1F538EBF-6B75-4A7F-A8DA-9131A31C0679}" presName="textRect" presStyleLbl="revTx" presStyleIdx="1" presStyleCnt="4">
        <dgm:presLayoutVars>
          <dgm:chMax val="1"/>
          <dgm:chPref val="1"/>
        </dgm:presLayoutVars>
      </dgm:prSet>
      <dgm:spPr/>
    </dgm:pt>
    <dgm:pt modelId="{B112686F-3C5B-411A-A089-D882B61BD301}" type="pres">
      <dgm:prSet presAssocID="{EA49CEAB-3D0F-40A3-A826-BBCCEEE6E5B2}" presName="sibTrans" presStyleCnt="0"/>
      <dgm:spPr/>
    </dgm:pt>
    <dgm:pt modelId="{946EB3C1-F274-4280-AC1C-36A4AA2917E2}" type="pres">
      <dgm:prSet presAssocID="{DBECFE80-82A5-42C6-8C61-7264D556B239}" presName="compNode" presStyleCnt="0"/>
      <dgm:spPr/>
    </dgm:pt>
    <dgm:pt modelId="{1267009A-2223-48B9-91D2-9D4E52B8D994}" type="pres">
      <dgm:prSet presAssocID="{DBECFE80-82A5-42C6-8C61-7264D556B2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B23B0974-B6A2-4F14-B426-9F124B283A0E}" type="pres">
      <dgm:prSet presAssocID="{DBECFE80-82A5-42C6-8C61-7264D556B239}" presName="spaceRect" presStyleCnt="0"/>
      <dgm:spPr/>
    </dgm:pt>
    <dgm:pt modelId="{57E18973-FB3A-4F04-AEA5-EA5648C4B1CD}" type="pres">
      <dgm:prSet presAssocID="{DBECFE80-82A5-42C6-8C61-7264D556B239}" presName="textRect" presStyleLbl="revTx" presStyleIdx="2" presStyleCnt="4">
        <dgm:presLayoutVars>
          <dgm:chMax val="1"/>
          <dgm:chPref val="1"/>
        </dgm:presLayoutVars>
      </dgm:prSet>
      <dgm:spPr/>
    </dgm:pt>
    <dgm:pt modelId="{E897ED6D-D2DF-458A-AAF5-48EB7C4CD927}" type="pres">
      <dgm:prSet presAssocID="{8BBDE872-6398-4AD1-A12B-B11D8BA0BB50}" presName="sibTrans" presStyleCnt="0"/>
      <dgm:spPr/>
    </dgm:pt>
    <dgm:pt modelId="{9DCC9A7A-00A7-410A-8331-D4B552073097}" type="pres">
      <dgm:prSet presAssocID="{9406C049-906E-42EE-B0C4-771D37938943}" presName="compNode" presStyleCnt="0"/>
      <dgm:spPr/>
    </dgm:pt>
    <dgm:pt modelId="{FAAA76D1-632D-4DF0-B734-836F37654CB9}" type="pres">
      <dgm:prSet presAssocID="{9406C049-906E-42EE-B0C4-771D3793894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83DC4021-54CC-499B-AD0B-9F32219DBE70}" type="pres">
      <dgm:prSet presAssocID="{9406C049-906E-42EE-B0C4-771D37938943}" presName="spaceRect" presStyleCnt="0"/>
      <dgm:spPr/>
    </dgm:pt>
    <dgm:pt modelId="{2F4A98BB-CA9F-448A-A2E9-B6F9FCED2415}" type="pres">
      <dgm:prSet presAssocID="{9406C049-906E-42EE-B0C4-771D3793894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9CBFB0D-86EE-410A-9039-E967BF9505AE}" type="presOf" srcId="{0521E48D-DF5E-4C25-BAD5-E23E9280921E}" destId="{948DF47C-E0D7-4B4E-B821-D879AEC8C818}" srcOrd="0" destOrd="0" presId="urn:microsoft.com/office/officeart/2018/2/layout/IconLabelList"/>
    <dgm:cxn modelId="{16E3B03F-F7F1-4480-AE37-EFDE69B668BC}" type="presOf" srcId="{1F538EBF-6B75-4A7F-A8DA-9131A31C0679}" destId="{1F22FB6C-3E5F-4A5F-B15C-DD725A6C8EB5}" srcOrd="0" destOrd="0" presId="urn:microsoft.com/office/officeart/2018/2/layout/IconLabelList"/>
    <dgm:cxn modelId="{8ECB9E63-A26A-4466-9C4D-9E6361AF280D}" type="presOf" srcId="{02BECAF2-CB63-4DE0-9AFD-C9315655C327}" destId="{5CF5287A-B9AF-4AEF-82CE-5EECA211058A}" srcOrd="0" destOrd="0" presId="urn:microsoft.com/office/officeart/2018/2/layout/IconLabelList"/>
    <dgm:cxn modelId="{2465688F-3469-4558-A03B-7328393C80DE}" srcId="{0521E48D-DF5E-4C25-BAD5-E23E9280921E}" destId="{1F538EBF-6B75-4A7F-A8DA-9131A31C0679}" srcOrd="1" destOrd="0" parTransId="{D50F21DE-77AB-4A05-AF9D-CE996C67B550}" sibTransId="{EA49CEAB-3D0F-40A3-A826-BBCCEEE6E5B2}"/>
    <dgm:cxn modelId="{1394DE9E-B785-49DF-B6BB-AA0092BA931B}" type="presOf" srcId="{9406C049-906E-42EE-B0C4-771D37938943}" destId="{2F4A98BB-CA9F-448A-A2E9-B6F9FCED2415}" srcOrd="0" destOrd="0" presId="urn:microsoft.com/office/officeart/2018/2/layout/IconLabelList"/>
    <dgm:cxn modelId="{C050DEAF-F7F5-4709-AED2-5D81F41B93A8}" type="presOf" srcId="{DBECFE80-82A5-42C6-8C61-7264D556B239}" destId="{57E18973-FB3A-4F04-AEA5-EA5648C4B1CD}" srcOrd="0" destOrd="0" presId="urn:microsoft.com/office/officeart/2018/2/layout/IconLabelList"/>
    <dgm:cxn modelId="{F6805CB9-8B4B-4185-AF0C-37C3EA8E2497}" srcId="{0521E48D-DF5E-4C25-BAD5-E23E9280921E}" destId="{9406C049-906E-42EE-B0C4-771D37938943}" srcOrd="3" destOrd="0" parTransId="{80591682-720B-4E84-A5ED-9A6DE6308654}" sibTransId="{1394F050-BEFD-4BA6-B7CF-7ED044063321}"/>
    <dgm:cxn modelId="{BA2DB1CD-1AA3-40EB-AB6B-168A3AC57F03}" srcId="{0521E48D-DF5E-4C25-BAD5-E23E9280921E}" destId="{DBECFE80-82A5-42C6-8C61-7264D556B239}" srcOrd="2" destOrd="0" parTransId="{11D497C7-1A7A-4CE3-B226-83A5F59CB1AB}" sibTransId="{8BBDE872-6398-4AD1-A12B-B11D8BA0BB50}"/>
    <dgm:cxn modelId="{2F600FD5-3BFC-45AE-8CFF-31409D0C5D06}" srcId="{0521E48D-DF5E-4C25-BAD5-E23E9280921E}" destId="{02BECAF2-CB63-4DE0-9AFD-C9315655C327}" srcOrd="0" destOrd="0" parTransId="{3C5CCAA8-CE51-4400-A577-1DD2C69595D9}" sibTransId="{9EB7FC33-F6F8-41C4-9778-B212C1C57670}"/>
    <dgm:cxn modelId="{7A10B4A0-3B1E-42B2-B560-00AF80198779}" type="presParOf" srcId="{948DF47C-E0D7-4B4E-B821-D879AEC8C818}" destId="{1B851A6F-E5B9-414E-995C-BF3FD3F2A50D}" srcOrd="0" destOrd="0" presId="urn:microsoft.com/office/officeart/2018/2/layout/IconLabelList"/>
    <dgm:cxn modelId="{4CC79764-A40B-403C-8E84-38B8FBC45384}" type="presParOf" srcId="{1B851A6F-E5B9-414E-995C-BF3FD3F2A50D}" destId="{77121650-DBAB-401A-9258-B73D9764BD9F}" srcOrd="0" destOrd="0" presId="urn:microsoft.com/office/officeart/2018/2/layout/IconLabelList"/>
    <dgm:cxn modelId="{BA2301B1-AB34-4AB3-BB12-E0F3A50F42EF}" type="presParOf" srcId="{1B851A6F-E5B9-414E-995C-BF3FD3F2A50D}" destId="{3EEAAECA-BEF5-455C-8723-44283C61200F}" srcOrd="1" destOrd="0" presId="urn:microsoft.com/office/officeart/2018/2/layout/IconLabelList"/>
    <dgm:cxn modelId="{0329B245-FC2F-4210-BD00-42452334DC9C}" type="presParOf" srcId="{1B851A6F-E5B9-414E-995C-BF3FD3F2A50D}" destId="{5CF5287A-B9AF-4AEF-82CE-5EECA211058A}" srcOrd="2" destOrd="0" presId="urn:microsoft.com/office/officeart/2018/2/layout/IconLabelList"/>
    <dgm:cxn modelId="{A9B10EC8-C86E-4C3E-9D08-775DAEEBC844}" type="presParOf" srcId="{948DF47C-E0D7-4B4E-B821-D879AEC8C818}" destId="{4B33B61C-5B39-42E7-AB5F-55E5E5C9CC4C}" srcOrd="1" destOrd="0" presId="urn:microsoft.com/office/officeart/2018/2/layout/IconLabelList"/>
    <dgm:cxn modelId="{6378DD99-A02E-44DA-9BEB-C8DF091948EC}" type="presParOf" srcId="{948DF47C-E0D7-4B4E-B821-D879AEC8C818}" destId="{2BF319BA-6AB1-4E63-8E86-6CB957DA708E}" srcOrd="2" destOrd="0" presId="urn:microsoft.com/office/officeart/2018/2/layout/IconLabelList"/>
    <dgm:cxn modelId="{201D5FE5-4535-4047-BEB1-1008FE1B08E3}" type="presParOf" srcId="{2BF319BA-6AB1-4E63-8E86-6CB957DA708E}" destId="{2810C481-D76D-4E1F-9FAE-0E2CC4A26C0F}" srcOrd="0" destOrd="0" presId="urn:microsoft.com/office/officeart/2018/2/layout/IconLabelList"/>
    <dgm:cxn modelId="{6F914AB6-55D4-4D71-9D83-1BE6F620373B}" type="presParOf" srcId="{2BF319BA-6AB1-4E63-8E86-6CB957DA708E}" destId="{E6E648F9-90D7-4298-ACE6-755E6C8EA9A8}" srcOrd="1" destOrd="0" presId="urn:microsoft.com/office/officeart/2018/2/layout/IconLabelList"/>
    <dgm:cxn modelId="{19A10366-6D15-4DD6-A543-8FF07003993F}" type="presParOf" srcId="{2BF319BA-6AB1-4E63-8E86-6CB957DA708E}" destId="{1F22FB6C-3E5F-4A5F-B15C-DD725A6C8EB5}" srcOrd="2" destOrd="0" presId="urn:microsoft.com/office/officeart/2018/2/layout/IconLabelList"/>
    <dgm:cxn modelId="{DA7FAAC4-8540-4A87-86D9-9B08A1499833}" type="presParOf" srcId="{948DF47C-E0D7-4B4E-B821-D879AEC8C818}" destId="{B112686F-3C5B-411A-A089-D882B61BD301}" srcOrd="3" destOrd="0" presId="urn:microsoft.com/office/officeart/2018/2/layout/IconLabelList"/>
    <dgm:cxn modelId="{9B033B59-DA7B-43D5-8B3E-2F608F2E39CB}" type="presParOf" srcId="{948DF47C-E0D7-4B4E-B821-D879AEC8C818}" destId="{946EB3C1-F274-4280-AC1C-36A4AA2917E2}" srcOrd="4" destOrd="0" presId="urn:microsoft.com/office/officeart/2018/2/layout/IconLabelList"/>
    <dgm:cxn modelId="{9E1AFED9-5C5C-4338-8992-015AF573CC44}" type="presParOf" srcId="{946EB3C1-F274-4280-AC1C-36A4AA2917E2}" destId="{1267009A-2223-48B9-91D2-9D4E52B8D994}" srcOrd="0" destOrd="0" presId="urn:microsoft.com/office/officeart/2018/2/layout/IconLabelList"/>
    <dgm:cxn modelId="{51966B84-50C2-4A65-AE11-229B4F3E1D78}" type="presParOf" srcId="{946EB3C1-F274-4280-AC1C-36A4AA2917E2}" destId="{B23B0974-B6A2-4F14-B426-9F124B283A0E}" srcOrd="1" destOrd="0" presId="urn:microsoft.com/office/officeart/2018/2/layout/IconLabelList"/>
    <dgm:cxn modelId="{185319D7-073C-4FDA-B461-A4A0C7843C1F}" type="presParOf" srcId="{946EB3C1-F274-4280-AC1C-36A4AA2917E2}" destId="{57E18973-FB3A-4F04-AEA5-EA5648C4B1CD}" srcOrd="2" destOrd="0" presId="urn:microsoft.com/office/officeart/2018/2/layout/IconLabelList"/>
    <dgm:cxn modelId="{63CE851F-AF45-445F-8571-9B803E2F9482}" type="presParOf" srcId="{948DF47C-E0D7-4B4E-B821-D879AEC8C818}" destId="{E897ED6D-D2DF-458A-AAF5-48EB7C4CD927}" srcOrd="5" destOrd="0" presId="urn:microsoft.com/office/officeart/2018/2/layout/IconLabelList"/>
    <dgm:cxn modelId="{9827E902-A1AC-4D1A-B036-BB45CA23B6D6}" type="presParOf" srcId="{948DF47C-E0D7-4B4E-B821-D879AEC8C818}" destId="{9DCC9A7A-00A7-410A-8331-D4B552073097}" srcOrd="6" destOrd="0" presId="urn:microsoft.com/office/officeart/2018/2/layout/IconLabelList"/>
    <dgm:cxn modelId="{21E06BC9-CD90-48E1-8FCC-44009EBCF524}" type="presParOf" srcId="{9DCC9A7A-00A7-410A-8331-D4B552073097}" destId="{FAAA76D1-632D-4DF0-B734-836F37654CB9}" srcOrd="0" destOrd="0" presId="urn:microsoft.com/office/officeart/2018/2/layout/IconLabelList"/>
    <dgm:cxn modelId="{3C29E136-B119-44E8-AC81-BE7AA458D6DF}" type="presParOf" srcId="{9DCC9A7A-00A7-410A-8331-D4B552073097}" destId="{83DC4021-54CC-499B-AD0B-9F32219DBE70}" srcOrd="1" destOrd="0" presId="urn:microsoft.com/office/officeart/2018/2/layout/IconLabelList"/>
    <dgm:cxn modelId="{F9F53C91-7B2E-4E8E-A539-BF6D08459BEE}" type="presParOf" srcId="{9DCC9A7A-00A7-410A-8331-D4B552073097}" destId="{2F4A98BB-CA9F-448A-A2E9-B6F9FCED241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69DF1-C755-4BDC-A904-3E8C6B71C9EF}">
      <dsp:nvSpPr>
        <dsp:cNvPr id="0" name=""/>
        <dsp:cNvSpPr/>
      </dsp:nvSpPr>
      <dsp:spPr>
        <a:xfrm>
          <a:off x="0" y="0"/>
          <a:ext cx="3243834" cy="19463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Rubik’s Cube AI Workflow:</a:t>
          </a:r>
        </a:p>
      </dsp:txBody>
      <dsp:txXfrm>
        <a:off x="0" y="0"/>
        <a:ext cx="3243834" cy="1946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63118-0C19-49DB-BEA8-A301D31748B9}">
      <dsp:nvSpPr>
        <dsp:cNvPr id="0" name=""/>
        <dsp:cNvSpPr/>
      </dsp:nvSpPr>
      <dsp:spPr>
        <a:xfrm>
          <a:off x="2362556" y="677810"/>
          <a:ext cx="511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761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4878" y="720818"/>
        <a:ext cx="27118" cy="5423"/>
      </dsp:txXfrm>
    </dsp:sp>
    <dsp:sp modelId="{8EDBA14E-91EE-443F-BD88-AB14C24BCBC1}">
      <dsp:nvSpPr>
        <dsp:cNvPr id="0" name=""/>
        <dsp:cNvSpPr/>
      </dsp:nvSpPr>
      <dsp:spPr>
        <a:xfrm>
          <a:off x="6264" y="16102"/>
          <a:ext cx="2358092" cy="14148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548" tIns="121288" rIns="115548" bIns="12128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Key Features:</a:t>
          </a:r>
        </a:p>
      </dsp:txBody>
      <dsp:txXfrm>
        <a:off x="6264" y="16102"/>
        <a:ext cx="2358092" cy="1414855"/>
      </dsp:txXfrm>
    </dsp:sp>
    <dsp:sp modelId="{BDD9F545-5239-4A73-B147-50FED476965B}">
      <dsp:nvSpPr>
        <dsp:cNvPr id="0" name=""/>
        <dsp:cNvSpPr/>
      </dsp:nvSpPr>
      <dsp:spPr>
        <a:xfrm>
          <a:off x="5263010" y="677810"/>
          <a:ext cx="511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761" y="45720"/>
              </a:lnTo>
            </a:path>
          </a:pathLst>
        </a:custGeom>
        <a:noFill/>
        <a:ln w="9525" cap="rnd" cmpd="sng" algn="ctr">
          <a:solidFill>
            <a:schemeClr val="accent2">
              <a:hueOff val="338703"/>
              <a:satOff val="-1658"/>
              <a:lumOff val="93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05331" y="720818"/>
        <a:ext cx="27118" cy="5423"/>
      </dsp:txXfrm>
    </dsp:sp>
    <dsp:sp modelId="{139C5AAC-E161-4433-A544-E722A3773FB5}">
      <dsp:nvSpPr>
        <dsp:cNvPr id="0" name=""/>
        <dsp:cNvSpPr/>
      </dsp:nvSpPr>
      <dsp:spPr>
        <a:xfrm>
          <a:off x="2906717" y="16102"/>
          <a:ext cx="2358092" cy="1414855"/>
        </a:xfrm>
        <a:prstGeom prst="rect">
          <a:avLst/>
        </a:prstGeom>
        <a:solidFill>
          <a:schemeClr val="accent2">
            <a:hueOff val="270963"/>
            <a:satOff val="-1326"/>
            <a:lumOff val="7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548" tIns="121288" rIns="115548" bIns="12128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6 × n × n NumPy representation</a:t>
          </a:r>
        </a:p>
      </dsp:txBody>
      <dsp:txXfrm>
        <a:off x="2906717" y="16102"/>
        <a:ext cx="2358092" cy="1414855"/>
      </dsp:txXfrm>
    </dsp:sp>
    <dsp:sp modelId="{845A4628-2DC7-45DE-8C40-350F634A630F}">
      <dsp:nvSpPr>
        <dsp:cNvPr id="0" name=""/>
        <dsp:cNvSpPr/>
      </dsp:nvSpPr>
      <dsp:spPr>
        <a:xfrm>
          <a:off x="1185310" y="1429157"/>
          <a:ext cx="5800907" cy="511761"/>
        </a:xfrm>
        <a:custGeom>
          <a:avLst/>
          <a:gdLst/>
          <a:ahLst/>
          <a:cxnLst/>
          <a:rect l="0" t="0" r="0" b="0"/>
          <a:pathLst>
            <a:path>
              <a:moveTo>
                <a:pt x="5800907" y="0"/>
              </a:moveTo>
              <a:lnTo>
                <a:pt x="5800907" y="272980"/>
              </a:lnTo>
              <a:lnTo>
                <a:pt x="0" y="272980"/>
              </a:lnTo>
              <a:lnTo>
                <a:pt x="0" y="511761"/>
              </a:lnTo>
            </a:path>
          </a:pathLst>
        </a:custGeom>
        <a:noFill/>
        <a:ln w="9525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40108" y="1682326"/>
        <a:ext cx="291310" cy="5423"/>
      </dsp:txXfrm>
    </dsp:sp>
    <dsp:sp modelId="{DFDA21DF-196E-4D35-B140-4E920F1B4405}">
      <dsp:nvSpPr>
        <dsp:cNvPr id="0" name=""/>
        <dsp:cNvSpPr/>
      </dsp:nvSpPr>
      <dsp:spPr>
        <a:xfrm>
          <a:off x="5807171" y="16102"/>
          <a:ext cx="2358092" cy="1414855"/>
        </a:xfrm>
        <a:prstGeom prst="rect">
          <a:avLst/>
        </a:prstGeom>
        <a:solidFill>
          <a:schemeClr val="accent2">
            <a:hueOff val="541926"/>
            <a:satOff val="-2653"/>
            <a:lumOff val="1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548" tIns="121288" rIns="115548" bIns="121288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- 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Clockwise &amp; counterclockwise rotations</a:t>
          </a:r>
        </a:p>
      </dsp:txBody>
      <dsp:txXfrm>
        <a:off x="5807171" y="16102"/>
        <a:ext cx="2358092" cy="1414855"/>
      </dsp:txXfrm>
    </dsp:sp>
    <dsp:sp modelId="{00897F97-3476-4FB3-858C-776CEB636DCC}">
      <dsp:nvSpPr>
        <dsp:cNvPr id="0" name=""/>
        <dsp:cNvSpPr/>
      </dsp:nvSpPr>
      <dsp:spPr>
        <a:xfrm>
          <a:off x="2362556" y="2635026"/>
          <a:ext cx="511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761" y="45720"/>
              </a:lnTo>
            </a:path>
          </a:pathLst>
        </a:custGeom>
        <a:noFill/>
        <a:ln w="9525" cap="rnd" cmpd="sng" algn="ctr">
          <a:solidFill>
            <a:schemeClr val="accent2">
              <a:hueOff val="1016110"/>
              <a:satOff val="-4974"/>
              <a:lumOff val="279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4878" y="2678035"/>
        <a:ext cx="27118" cy="5423"/>
      </dsp:txXfrm>
    </dsp:sp>
    <dsp:sp modelId="{FCFBC63E-B8BF-4D51-8A77-0F82594CC827}">
      <dsp:nvSpPr>
        <dsp:cNvPr id="0" name=""/>
        <dsp:cNvSpPr/>
      </dsp:nvSpPr>
      <dsp:spPr>
        <a:xfrm>
          <a:off x="6264" y="1973319"/>
          <a:ext cx="2358092" cy="1414855"/>
        </a:xfrm>
        <a:prstGeom prst="rect">
          <a:avLst/>
        </a:prstGeom>
        <a:solidFill>
          <a:schemeClr val="accent2">
            <a:hueOff val="812888"/>
            <a:satOff val="-3979"/>
            <a:lumOff val="22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548" tIns="121288" rIns="115548" bIns="121288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- 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Middle layer rotations</a:t>
          </a:r>
        </a:p>
      </dsp:txBody>
      <dsp:txXfrm>
        <a:off x="6264" y="1973319"/>
        <a:ext cx="2358092" cy="1414855"/>
      </dsp:txXfrm>
    </dsp:sp>
    <dsp:sp modelId="{83137613-7107-47FC-BBA9-93C0F96776B7}">
      <dsp:nvSpPr>
        <dsp:cNvPr id="0" name=""/>
        <dsp:cNvSpPr/>
      </dsp:nvSpPr>
      <dsp:spPr>
        <a:xfrm>
          <a:off x="5263010" y="2635026"/>
          <a:ext cx="511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761" y="45720"/>
              </a:lnTo>
            </a:path>
          </a:pathLst>
        </a:custGeom>
        <a:noFill/>
        <a:ln w="9525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05331" y="2678035"/>
        <a:ext cx="27118" cy="5423"/>
      </dsp:txXfrm>
    </dsp:sp>
    <dsp:sp modelId="{8DF27757-1986-494B-802B-BFF1CB78DD8B}">
      <dsp:nvSpPr>
        <dsp:cNvPr id="0" name=""/>
        <dsp:cNvSpPr/>
      </dsp:nvSpPr>
      <dsp:spPr>
        <a:xfrm>
          <a:off x="2906717" y="1973319"/>
          <a:ext cx="2358092" cy="1414855"/>
        </a:xfrm>
        <a:prstGeom prst="rect">
          <a:avLst/>
        </a:prstGeom>
        <a:solidFill>
          <a:schemeClr val="accent2">
            <a:hueOff val="1083851"/>
            <a:satOff val="-5306"/>
            <a:lumOff val="298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548" tIns="121288" rIns="115548" bIns="121288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- 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Scrambling function</a:t>
          </a:r>
        </a:p>
      </dsp:txBody>
      <dsp:txXfrm>
        <a:off x="2906717" y="1973319"/>
        <a:ext cx="2358092" cy="1414855"/>
      </dsp:txXfrm>
    </dsp:sp>
    <dsp:sp modelId="{95748607-ED1C-465D-B4DB-285A62AB9BB8}">
      <dsp:nvSpPr>
        <dsp:cNvPr id="0" name=""/>
        <dsp:cNvSpPr/>
      </dsp:nvSpPr>
      <dsp:spPr>
        <a:xfrm>
          <a:off x="5807171" y="1973319"/>
          <a:ext cx="2358092" cy="1414855"/>
        </a:xfrm>
        <a:prstGeom prst="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548" tIns="121288" rIns="115548" bIns="12128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One-hot encoded state output</a:t>
          </a:r>
        </a:p>
      </dsp:txBody>
      <dsp:txXfrm>
        <a:off x="5807171" y="1973319"/>
        <a:ext cx="2358092" cy="14148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A436B-668C-4AF2-BDC0-49F20CF89E61}">
      <dsp:nvSpPr>
        <dsp:cNvPr id="0" name=""/>
        <dsp:cNvSpPr/>
      </dsp:nvSpPr>
      <dsp:spPr>
        <a:xfrm>
          <a:off x="573" y="515875"/>
          <a:ext cx="2236468" cy="13418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Reward Components:</a:t>
          </a:r>
        </a:p>
      </dsp:txBody>
      <dsp:txXfrm>
        <a:off x="573" y="515875"/>
        <a:ext cx="2236468" cy="1341880"/>
      </dsp:txXfrm>
    </dsp:sp>
    <dsp:sp modelId="{1A1F039B-F9B2-4170-B46D-3C90E54D8CEC}">
      <dsp:nvSpPr>
        <dsp:cNvPr id="0" name=""/>
        <dsp:cNvSpPr/>
      </dsp:nvSpPr>
      <dsp:spPr>
        <a:xfrm>
          <a:off x="2460688" y="515875"/>
          <a:ext cx="2236468" cy="13418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+3 for each correct corner</a:t>
          </a:r>
        </a:p>
      </dsp:txBody>
      <dsp:txXfrm>
        <a:off x="2460688" y="515875"/>
        <a:ext cx="2236468" cy="1341880"/>
      </dsp:txXfrm>
    </dsp:sp>
    <dsp:sp modelId="{F70A7935-EBCF-4C05-B336-6931453CD737}">
      <dsp:nvSpPr>
        <dsp:cNvPr id="0" name=""/>
        <dsp:cNvSpPr/>
      </dsp:nvSpPr>
      <dsp:spPr>
        <a:xfrm>
          <a:off x="573" y="2081403"/>
          <a:ext cx="2236468" cy="13418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- 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+2 for correct edges</a:t>
          </a:r>
        </a:p>
      </dsp:txBody>
      <dsp:txXfrm>
        <a:off x="573" y="2081403"/>
        <a:ext cx="2236468" cy="1341880"/>
      </dsp:txXfrm>
    </dsp:sp>
    <dsp:sp modelId="{5DB9B78A-9F39-4398-BCB7-FEAE7BDE19C6}">
      <dsp:nvSpPr>
        <dsp:cNvPr id="0" name=""/>
        <dsp:cNvSpPr/>
      </dsp:nvSpPr>
      <dsp:spPr>
        <a:xfrm>
          <a:off x="2460688" y="2081403"/>
          <a:ext cx="2236468" cy="13418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+1 for inner squares</a:t>
          </a:r>
        </a:p>
      </dsp:txBody>
      <dsp:txXfrm>
        <a:off x="2460688" y="2081403"/>
        <a:ext cx="2236468" cy="1341880"/>
      </dsp:txXfrm>
    </dsp:sp>
    <dsp:sp modelId="{A826EE11-FBF9-4E6C-8648-51504FE511CD}">
      <dsp:nvSpPr>
        <dsp:cNvPr id="0" name=""/>
        <dsp:cNvSpPr/>
      </dsp:nvSpPr>
      <dsp:spPr>
        <a:xfrm>
          <a:off x="573" y="3646931"/>
          <a:ext cx="2236468" cy="13418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- 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+2 bonus for fully correct face</a:t>
          </a:r>
        </a:p>
      </dsp:txBody>
      <dsp:txXfrm>
        <a:off x="573" y="3646931"/>
        <a:ext cx="2236468" cy="1341880"/>
      </dsp:txXfrm>
    </dsp:sp>
    <dsp:sp modelId="{F40E6A99-4BF4-4E6E-8454-4693EF15D58F}">
      <dsp:nvSpPr>
        <dsp:cNvPr id="0" name=""/>
        <dsp:cNvSpPr/>
      </dsp:nvSpPr>
      <dsp:spPr>
        <a:xfrm>
          <a:off x="2460688" y="3646931"/>
          <a:ext cx="2236468" cy="13418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Purpose: Guide agent toward solved cube.</a:t>
          </a:r>
        </a:p>
      </dsp:txBody>
      <dsp:txXfrm>
        <a:off x="2460688" y="3646931"/>
        <a:ext cx="2236468" cy="1341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83865-C13C-4526-A72E-E22885F2C3E9}">
      <dsp:nvSpPr>
        <dsp:cNvPr id="0" name=""/>
        <dsp:cNvSpPr/>
      </dsp:nvSpPr>
      <dsp:spPr>
        <a:xfrm>
          <a:off x="0" y="9881"/>
          <a:ext cx="6711950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- 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Sparse rewards slow convergence</a:t>
          </a:r>
        </a:p>
      </dsp:txBody>
      <dsp:txXfrm>
        <a:off x="45692" y="55573"/>
        <a:ext cx="6620566" cy="844616"/>
      </dsp:txXfrm>
    </dsp:sp>
    <dsp:sp modelId="{F50B35C2-C6FA-4460-8EEA-3BF09A9477CA}">
      <dsp:nvSpPr>
        <dsp:cNvPr id="0" name=""/>
        <dsp:cNvSpPr/>
      </dsp:nvSpPr>
      <dsp:spPr>
        <a:xfrm>
          <a:off x="0" y="1089881"/>
          <a:ext cx="6711950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- 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Hard to learn long solving sequences</a:t>
          </a:r>
        </a:p>
      </dsp:txBody>
      <dsp:txXfrm>
        <a:off x="45692" y="1135573"/>
        <a:ext cx="6620566" cy="844616"/>
      </dsp:txXfrm>
    </dsp:sp>
    <dsp:sp modelId="{A10430B3-3A11-4242-8DFD-D9AE26F7DFEF}">
      <dsp:nvSpPr>
        <dsp:cNvPr id="0" name=""/>
        <dsp:cNvSpPr/>
      </dsp:nvSpPr>
      <dsp:spPr>
        <a:xfrm>
          <a:off x="0" y="2206295"/>
          <a:ext cx="6711950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- 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Sensitive to hyperparameters</a:t>
          </a:r>
        </a:p>
      </dsp:txBody>
      <dsp:txXfrm>
        <a:off x="45692" y="2251987"/>
        <a:ext cx="6620566" cy="844616"/>
      </dsp:txXfrm>
    </dsp:sp>
    <dsp:sp modelId="{0D9F1C04-A047-486C-A7D7-7709C4E64A35}">
      <dsp:nvSpPr>
        <dsp:cNvPr id="0" name=""/>
        <dsp:cNvSpPr/>
      </dsp:nvSpPr>
      <dsp:spPr>
        <a:xfrm>
          <a:off x="0" y="3249880"/>
          <a:ext cx="6711950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- 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3×3 cube is exponentially harder</a:t>
          </a:r>
        </a:p>
      </dsp:txBody>
      <dsp:txXfrm>
        <a:off x="45692" y="3295572"/>
        <a:ext cx="6620566" cy="8446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8C074-BDAA-4F9E-9581-E32812F881DC}">
      <dsp:nvSpPr>
        <dsp:cNvPr id="0" name=""/>
        <dsp:cNvSpPr/>
      </dsp:nvSpPr>
      <dsp:spPr>
        <a:xfrm>
          <a:off x="0" y="1412"/>
          <a:ext cx="8171528" cy="7160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831FCA-3D86-4596-9F40-23F0DAAD8758}">
      <dsp:nvSpPr>
        <dsp:cNvPr id="0" name=""/>
        <dsp:cNvSpPr/>
      </dsp:nvSpPr>
      <dsp:spPr>
        <a:xfrm>
          <a:off x="216618" y="162534"/>
          <a:ext cx="393852" cy="393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4FC9A-B7DA-4AA3-AED2-4AEAB015F412}">
      <dsp:nvSpPr>
        <dsp:cNvPr id="0" name=""/>
        <dsp:cNvSpPr/>
      </dsp:nvSpPr>
      <dsp:spPr>
        <a:xfrm>
          <a:off x="827089" y="1412"/>
          <a:ext cx="7344438" cy="71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87" tIns="75787" rIns="75787" bIns="7578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- Implement Double-DQN / Dueling-DQN</a:t>
          </a:r>
        </a:p>
      </dsp:txBody>
      <dsp:txXfrm>
        <a:off x="827089" y="1412"/>
        <a:ext cx="7344438" cy="716094"/>
      </dsp:txXfrm>
    </dsp:sp>
    <dsp:sp modelId="{312175A0-77AA-46AB-9520-F34B11C16AFF}">
      <dsp:nvSpPr>
        <dsp:cNvPr id="0" name=""/>
        <dsp:cNvSpPr/>
      </dsp:nvSpPr>
      <dsp:spPr>
        <a:xfrm>
          <a:off x="0" y="896531"/>
          <a:ext cx="8171528" cy="7160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4FE0B-4352-4F41-88E1-F40168E751A5}">
      <dsp:nvSpPr>
        <dsp:cNvPr id="0" name=""/>
        <dsp:cNvSpPr/>
      </dsp:nvSpPr>
      <dsp:spPr>
        <a:xfrm>
          <a:off x="216618" y="1057653"/>
          <a:ext cx="393852" cy="393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28B98-9BA9-4797-BA7B-03FDE67D8F20}">
      <dsp:nvSpPr>
        <dsp:cNvPr id="0" name=""/>
        <dsp:cNvSpPr/>
      </dsp:nvSpPr>
      <dsp:spPr>
        <a:xfrm>
          <a:off x="827089" y="896531"/>
          <a:ext cx="7344438" cy="71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87" tIns="75787" rIns="75787" bIns="7578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- Better reward shaping</a:t>
          </a:r>
        </a:p>
      </dsp:txBody>
      <dsp:txXfrm>
        <a:off x="827089" y="896531"/>
        <a:ext cx="7344438" cy="716094"/>
      </dsp:txXfrm>
    </dsp:sp>
    <dsp:sp modelId="{7566AD96-AD64-4C36-8326-5CFD0D9A5FC0}">
      <dsp:nvSpPr>
        <dsp:cNvPr id="0" name=""/>
        <dsp:cNvSpPr/>
      </dsp:nvSpPr>
      <dsp:spPr>
        <a:xfrm>
          <a:off x="0" y="1791650"/>
          <a:ext cx="8171528" cy="7160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0709B-5C91-4C5E-8463-BA20416ECDD2}">
      <dsp:nvSpPr>
        <dsp:cNvPr id="0" name=""/>
        <dsp:cNvSpPr/>
      </dsp:nvSpPr>
      <dsp:spPr>
        <a:xfrm>
          <a:off x="216618" y="1952771"/>
          <a:ext cx="393852" cy="393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03D98-A8CF-4C2F-9BDE-EC2968A63C74}">
      <dsp:nvSpPr>
        <dsp:cNvPr id="0" name=""/>
        <dsp:cNvSpPr/>
      </dsp:nvSpPr>
      <dsp:spPr>
        <a:xfrm>
          <a:off x="827089" y="1791650"/>
          <a:ext cx="7344438" cy="71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87" tIns="75787" rIns="75787" bIns="7578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- CNN-based visual encoding</a:t>
          </a:r>
        </a:p>
      </dsp:txBody>
      <dsp:txXfrm>
        <a:off x="827089" y="1791650"/>
        <a:ext cx="7344438" cy="716094"/>
      </dsp:txXfrm>
    </dsp:sp>
    <dsp:sp modelId="{1F6C9CA6-CCBC-45D8-ADEB-AC3E5533BF8E}">
      <dsp:nvSpPr>
        <dsp:cNvPr id="0" name=""/>
        <dsp:cNvSpPr/>
      </dsp:nvSpPr>
      <dsp:spPr>
        <a:xfrm>
          <a:off x="0" y="2686769"/>
          <a:ext cx="8171528" cy="7160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031F6-10AD-4392-BD0A-073EFF01BB9D}">
      <dsp:nvSpPr>
        <dsp:cNvPr id="0" name=""/>
        <dsp:cNvSpPr/>
      </dsp:nvSpPr>
      <dsp:spPr>
        <a:xfrm>
          <a:off x="216618" y="2847890"/>
          <a:ext cx="393852" cy="3938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BDDB1-C8BD-494D-9C0E-66D572BDF6AF}">
      <dsp:nvSpPr>
        <dsp:cNvPr id="0" name=""/>
        <dsp:cNvSpPr/>
      </dsp:nvSpPr>
      <dsp:spPr>
        <a:xfrm>
          <a:off x="827089" y="2686769"/>
          <a:ext cx="7344438" cy="71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87" tIns="75787" rIns="75787" bIns="7578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- Imitation learning with example solutions</a:t>
          </a:r>
        </a:p>
      </dsp:txBody>
      <dsp:txXfrm>
        <a:off x="827089" y="2686769"/>
        <a:ext cx="7344438" cy="7160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21650-DBAB-401A-9258-B73D9764BD9F}">
      <dsp:nvSpPr>
        <dsp:cNvPr id="0" name=""/>
        <dsp:cNvSpPr/>
      </dsp:nvSpPr>
      <dsp:spPr>
        <a:xfrm>
          <a:off x="508264" y="80209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5287A-B9AF-4AEF-82CE-5EECA211058A}">
      <dsp:nvSpPr>
        <dsp:cNvPr id="0" name=""/>
        <dsp:cNvSpPr/>
      </dsp:nvSpPr>
      <dsp:spPr>
        <a:xfrm>
          <a:off x="13264" y="18821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Reinforcement Learning + DQN used to solve 2×2 Rubik’s Cube.</a:t>
          </a:r>
        </a:p>
      </dsp:txBody>
      <dsp:txXfrm>
        <a:off x="13264" y="1882179"/>
        <a:ext cx="1800000" cy="720000"/>
      </dsp:txXfrm>
    </dsp:sp>
    <dsp:sp modelId="{2810C481-D76D-4E1F-9FAE-0E2CC4A26C0F}">
      <dsp:nvSpPr>
        <dsp:cNvPr id="0" name=""/>
        <dsp:cNvSpPr/>
      </dsp:nvSpPr>
      <dsp:spPr>
        <a:xfrm>
          <a:off x="2623264" y="80209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2FB6C-3E5F-4A5F-B15C-DD725A6C8EB5}">
      <dsp:nvSpPr>
        <dsp:cNvPr id="0" name=""/>
        <dsp:cNvSpPr/>
      </dsp:nvSpPr>
      <dsp:spPr>
        <a:xfrm>
          <a:off x="2128264" y="18821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System improves cube correctness significantly.</a:t>
          </a:r>
        </a:p>
      </dsp:txBody>
      <dsp:txXfrm>
        <a:off x="2128264" y="1882179"/>
        <a:ext cx="1800000" cy="720000"/>
      </dsp:txXfrm>
    </dsp:sp>
    <dsp:sp modelId="{1267009A-2223-48B9-91D2-9D4E52B8D994}">
      <dsp:nvSpPr>
        <dsp:cNvPr id="0" name=""/>
        <dsp:cNvSpPr/>
      </dsp:nvSpPr>
      <dsp:spPr>
        <a:xfrm>
          <a:off x="4738264" y="80209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18973-FB3A-4F04-AEA5-EA5648C4B1CD}">
      <dsp:nvSpPr>
        <dsp:cNvPr id="0" name=""/>
        <dsp:cNvSpPr/>
      </dsp:nvSpPr>
      <dsp:spPr>
        <a:xfrm>
          <a:off x="4243264" y="18821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Mid-term results show strong learning progress.</a:t>
          </a:r>
        </a:p>
      </dsp:txBody>
      <dsp:txXfrm>
        <a:off x="4243264" y="1882179"/>
        <a:ext cx="1800000" cy="720000"/>
      </dsp:txXfrm>
    </dsp:sp>
    <dsp:sp modelId="{FAAA76D1-632D-4DF0-B734-836F37654CB9}">
      <dsp:nvSpPr>
        <dsp:cNvPr id="0" name=""/>
        <dsp:cNvSpPr/>
      </dsp:nvSpPr>
      <dsp:spPr>
        <a:xfrm>
          <a:off x="6853264" y="80209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A98BB-CA9F-448A-A2E9-B6F9FCED2415}">
      <dsp:nvSpPr>
        <dsp:cNvPr id="0" name=""/>
        <dsp:cNvSpPr/>
      </dsp:nvSpPr>
      <dsp:spPr>
        <a:xfrm>
          <a:off x="6358264" y="18821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Final goal: stable, reproducible solutions.</a:t>
          </a:r>
        </a:p>
      </dsp:txBody>
      <dsp:txXfrm>
        <a:off x="6358264" y="1882179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94DBA-AF13-48C1-8C45-13470F2D35E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6EE6F-ADB5-40BB-934C-D28B7C5F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04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6EE6F-ADB5-40BB-934C-D28B7C5FA9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0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0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7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609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90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64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02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29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2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0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5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9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0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9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5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5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07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B9E83-B714-7AEB-FFF2-34386270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84" y="452718"/>
            <a:ext cx="6710641" cy="140053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Solving the Rubik’s cube with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5FA1-4740-9889-507E-A064F7170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71" y="4505959"/>
            <a:ext cx="6709905" cy="348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Team 9</a:t>
            </a:r>
          </a:p>
          <a:p>
            <a:pPr marL="0" indent="0">
              <a:buNone/>
            </a:pPr>
            <a:r>
              <a:rPr lang="en-US" dirty="0"/>
              <a:t>Satish Kumar Jonna</a:t>
            </a:r>
          </a:p>
          <a:p>
            <a:pPr marL="0" indent="0">
              <a:buNone/>
            </a:pPr>
            <a:r>
              <a:rPr lang="en-US" dirty="0"/>
              <a:t>Trinath Vandavasi Guru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67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02" y="1474969"/>
            <a:ext cx="2590055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 dirty="0"/>
              <a:t>Results of AI learners.py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44C9C6-2197-A126-9B28-F47D3721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058"/>
          <a:stretch>
            <a:fillRect/>
          </a:stretch>
        </p:blipFill>
        <p:spPr>
          <a:xfrm>
            <a:off x="5856218" y="1384957"/>
            <a:ext cx="3002647" cy="4248928"/>
          </a:xfrm>
          <a:prstGeom prst="rect">
            <a:avLst/>
          </a:prstGeom>
        </p:spPr>
      </p:pic>
      <p:pic>
        <p:nvPicPr>
          <p:cNvPr id="20" name="Content Placeholder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24BA7D-24AB-BF37-3C71-08A812697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92" r="39745" b="5"/>
          <a:stretch>
            <a:fillRect/>
          </a:stretch>
        </p:blipFill>
        <p:spPr>
          <a:xfrm>
            <a:off x="2615382" y="1119484"/>
            <a:ext cx="3116432" cy="4612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663E-1FA3-02A4-41D0-DD70AC43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474969"/>
            <a:ext cx="211794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/>
              <a:t>Results of Rubics.py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C69DFC-C3DF-0CA0-3FBD-1647750CE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780" y="1229348"/>
            <a:ext cx="4712189" cy="36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1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019" y="825274"/>
            <a:ext cx="6449961" cy="707923"/>
          </a:xfrm>
        </p:spPr>
        <p:txBody>
          <a:bodyPr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03D8C-6414-B222-00D5-E0F29E8906EB}"/>
              </a:ext>
            </a:extLst>
          </p:cNvPr>
          <p:cNvSpPr txBox="1"/>
          <p:nvPr/>
        </p:nvSpPr>
        <p:spPr>
          <a:xfrm>
            <a:off x="243349" y="2243024"/>
            <a:ext cx="4576916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Rubiks.py : Cube representation</a:t>
            </a:r>
          </a:p>
          <a:p>
            <a:pPr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Creates the Rubik’s Cube, handles face rotations, edge movements, scrambling, and provides the visual output of the cube.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979CCC-6B34-0FF6-5CBA-8A37FC1321E3}"/>
              </a:ext>
            </a:extLst>
          </p:cNvPr>
          <p:cNvSpPr txBox="1"/>
          <p:nvPr/>
        </p:nvSpPr>
        <p:spPr>
          <a:xfrm>
            <a:off x="169928" y="3599314"/>
            <a:ext cx="4576916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Ailearner.py : RL agent + training loop</a:t>
            </a:r>
          </a:p>
          <a:p>
            <a:pPr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Contains: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DQN model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Replay Memory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Action selection (ε-greedy)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Reward calculation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Optimization step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Solving attempts &amp; statistics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5A81FF-895B-6152-8D91-753D4FE3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844" y="2243024"/>
            <a:ext cx="3932261" cy="32768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800027"/>
            <a:ext cx="5209918" cy="1166425"/>
          </a:xfrm>
        </p:spPr>
        <p:txBody>
          <a:bodyPr/>
          <a:lstStyle/>
          <a:p>
            <a:r>
              <a:rPr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2AF8CA8-4A1C-69F0-E5FB-D0D24EC00E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677126"/>
              </p:ext>
            </p:extLst>
          </p:nvPr>
        </p:nvGraphicFramePr>
        <p:xfrm>
          <a:off x="827088" y="2052638"/>
          <a:ext cx="67119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846" y="856542"/>
            <a:ext cx="6939116" cy="1016654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51B44D-A874-68B2-C8BD-65520D158D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650887"/>
              </p:ext>
            </p:extLst>
          </p:nvPr>
        </p:nvGraphicFramePr>
        <p:xfrm>
          <a:off x="299884" y="2476884"/>
          <a:ext cx="8171528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Summary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993DF2-FC66-DA15-3D3C-0B6D88BE2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624201"/>
              </p:ext>
            </p:extLst>
          </p:nvPr>
        </p:nvGraphicFramePr>
        <p:xfrm>
          <a:off x="486697" y="2810256"/>
          <a:ext cx="8171528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CF76-E74B-3869-2D99-8C0BBDF98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40" y="3501148"/>
            <a:ext cx="3841954" cy="365868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7DB008B3-E2F6-71CB-6609-EDA1D6461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2288" y="2548281"/>
            <a:ext cx="3662018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5369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090" y="944331"/>
            <a:ext cx="2975074" cy="845140"/>
          </a:xfrm>
        </p:spPr>
        <p:txBody>
          <a:bodyPr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573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ocks cube drawn on a chalkboard">
            <a:extLst>
              <a:ext uri="{FF2B5EF4-FFF2-40B4-BE49-F238E27FC236}">
                <a16:creationId xmlns:a16="http://schemas.microsoft.com/office/drawing/2014/main" id="{44AD5716-186D-8657-6C23-8AF63110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13" r="49183" b="-1"/>
          <a:stretch>
            <a:fillRect/>
          </a:stretch>
        </p:blipFill>
        <p:spPr>
          <a:xfrm>
            <a:off x="2" y="10"/>
            <a:ext cx="3729824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8212" y="2052918"/>
            <a:ext cx="3479177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AI agent capable of solving a 2×2 Rubik’s Cube using Reinforcement Learning.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 Deep Q-Network (DQN) that learns optimal moves through interaction with the environment.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reward function that guides the agent toward achieving a fully solved cube.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training performance to evaluate the algorithm’s ability to learn effective solving strategies.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7BCEC-9741-4ECC-0772-1D739C135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7700" y="1844266"/>
            <a:ext cx="3298113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&amp; Environment</a:t>
            </a:r>
            <a:endParaRPr lang="en-US" sz="21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(for Deep Q-Learning)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Cube Environment (rubiks.py)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Implementation (ai_learner.py)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3899B9-1B4C-FD2E-8C89-0C5E2A7FB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1844266"/>
            <a:ext cx="3337560" cy="3649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Representation: One-hot encoding of cube configuration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Space: 12 possible face rotations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Algorithm: Deep Q-Learning (DQN)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Replay + Epsilon-Greedy Action Selection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 Function Measuring Cube Correctness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0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C40E76-BA78-51E4-B502-C4BD4821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55" y="981960"/>
            <a:ext cx="3610984" cy="5127727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F735B6-5B39-F22D-8636-C01F38900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710505"/>
              </p:ext>
            </p:extLst>
          </p:nvPr>
        </p:nvGraphicFramePr>
        <p:xfrm>
          <a:off x="587238" y="2035516"/>
          <a:ext cx="3243835" cy="407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387" y="821147"/>
            <a:ext cx="6939116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Cube Environment (rubiks.py)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DD85D7-ABBB-B03A-8E92-5FF41B270C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062939"/>
              </p:ext>
            </p:extLst>
          </p:nvPr>
        </p:nvGraphicFramePr>
        <p:xfrm>
          <a:off x="486697" y="2810256"/>
          <a:ext cx="8171528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68" y="1926593"/>
            <a:ext cx="2636009" cy="210622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Deep Q learning Algorithm (ai_learner.py)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179BA-8F1F-6728-CBD9-311E5D9D3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204" y="1131261"/>
            <a:ext cx="4916510" cy="5546047"/>
          </a:xfrm>
        </p:spPr>
        <p:txBody>
          <a:bodyPr anchor="ctr">
            <a:noAutofit/>
          </a:bodyPr>
          <a:lstStyle/>
          <a:p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Rubicks.py – Cube Environment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Creates the cube, performs rotations, scrambles, and outputs updated state.</a:t>
            </a:r>
          </a:p>
          <a:p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Encoder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cube faces into a one-hot vector for DQN input.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DQN Model (ailearner.py)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predicts Q-values for all possible actions.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Selector (</a:t>
            </a:r>
            <a:r>
              <a:rPr lang="el-GR" sz="15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ε-</a:t>
            </a:r>
            <a:r>
              <a:rPr lang="en-US" sz="15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greedy)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Chooses moves by balancing exploration and exploitation.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Step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→ cube rotates → produces next state and reward.</a:t>
            </a:r>
          </a:p>
          <a:p>
            <a:r>
              <a:rPr lang="en-US" sz="15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Replay Memory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transitions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(s, a, r, s’)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stable RL training.</a:t>
            </a:r>
          </a:p>
          <a:p>
            <a:r>
              <a:rPr lang="en-US" sz="15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Engine (ailearner.py)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 batches, computes loss, updates DQN weights.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Module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best cube, solved attempts, and learning progress.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677" y="2956261"/>
            <a:ext cx="2861802" cy="622681"/>
          </a:xfrm>
        </p:spPr>
        <p:txBody>
          <a:bodyPr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 Function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3D83DF-08D5-42D3-ADFA-A57898426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526410"/>
              </p:ext>
            </p:extLst>
          </p:nvPr>
        </p:nvGraphicFramePr>
        <p:xfrm>
          <a:off x="3819906" y="984186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1786-AED1-0D34-E6D9-B06FE895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AI learners.py</a:t>
            </a:r>
          </a:p>
        </p:txBody>
      </p:sp>
      <p:pic>
        <p:nvPicPr>
          <p:cNvPr id="4" name="03.12.2025_19.55.19_REC">
            <a:hlinkClick r:id="" action="ppaction://media"/>
            <a:extLst>
              <a:ext uri="{FF2B5EF4-FFF2-40B4-BE49-F238E27FC236}">
                <a16:creationId xmlns:a16="http://schemas.microsoft.com/office/drawing/2014/main" id="{E191E55E-F872-C9FF-6626-39823C67C8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088" y="2357438"/>
            <a:ext cx="6710362" cy="3586162"/>
          </a:xfrm>
        </p:spPr>
      </p:pic>
    </p:spTree>
    <p:extLst>
      <p:ext uri="{BB962C8B-B14F-4D97-AF65-F5344CB8AC3E}">
        <p14:creationId xmlns:p14="http://schemas.microsoft.com/office/powerpoint/2010/main" val="127028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0CC-36E0-D7A9-0F9A-0513E89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Rubiks.py</a:t>
            </a:r>
          </a:p>
        </p:txBody>
      </p:sp>
      <p:pic>
        <p:nvPicPr>
          <p:cNvPr id="4" name="03.12.2025_20.04.15_REC">
            <a:hlinkClick r:id="" action="ppaction://media"/>
            <a:extLst>
              <a:ext uri="{FF2B5EF4-FFF2-40B4-BE49-F238E27FC236}">
                <a16:creationId xmlns:a16="http://schemas.microsoft.com/office/drawing/2014/main" id="{51ED7C0B-89DA-C347-3B01-79E678DDC7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8875" y="1985963"/>
            <a:ext cx="5397602" cy="3584039"/>
          </a:xfrm>
        </p:spPr>
      </p:pic>
    </p:spTree>
    <p:extLst>
      <p:ext uri="{BB962C8B-B14F-4D97-AF65-F5344CB8AC3E}">
        <p14:creationId xmlns:p14="http://schemas.microsoft.com/office/powerpoint/2010/main" val="165294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559</TotalTime>
  <Words>536</Words>
  <Application>Microsoft Office PowerPoint</Application>
  <PresentationFormat>On-screen Show (4:3)</PresentationFormat>
  <Paragraphs>78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Century Gothic</vt:lpstr>
      <vt:lpstr>Times New Roman</vt:lpstr>
      <vt:lpstr>Wingdings 3</vt:lpstr>
      <vt:lpstr>Ion</vt:lpstr>
      <vt:lpstr>Solving the Rubik’s cube with ai</vt:lpstr>
      <vt:lpstr>Problem Statement</vt:lpstr>
      <vt:lpstr>PowerPoint Presentation</vt:lpstr>
      <vt:lpstr>PowerPoint Presentation</vt:lpstr>
      <vt:lpstr>Cube Environment (rubiks.py)</vt:lpstr>
      <vt:lpstr>Deep Q learning Algorithm (ai_learner.py)</vt:lpstr>
      <vt:lpstr>Reward Function</vt:lpstr>
      <vt:lpstr>Demo of AI learners.py</vt:lpstr>
      <vt:lpstr>Demo of Rubiks.py</vt:lpstr>
      <vt:lpstr>Results of AI learners.py</vt:lpstr>
      <vt:lpstr>Results of Rubics.py</vt:lpstr>
      <vt:lpstr>TRAINING AND DEVELOPMENT</vt:lpstr>
      <vt:lpstr>Challenges</vt:lpstr>
      <vt:lpstr>Future Work</vt:lpstr>
      <vt:lpstr>Summary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keywords/>
  <dc:description>generated using python-pptx</dc:description>
  <cp:lastModifiedBy>Vandavasi Guru Trinath</cp:lastModifiedBy>
  <cp:revision>10</cp:revision>
  <dcterms:created xsi:type="dcterms:W3CDTF">2013-01-27T09:14:16Z</dcterms:created>
  <dcterms:modified xsi:type="dcterms:W3CDTF">2025-12-07T07:09:53Z</dcterms:modified>
  <cp:category/>
</cp:coreProperties>
</file>